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6" r:id="rId3"/>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317160" lvl="0" marL="457200" rtl="0" algn="l">
              <a:lnSpc>
                <a:spcPct val="100000"/>
              </a:lnSpc>
              <a:spcBef>
                <a:spcPts val="0"/>
              </a:spcBef>
              <a:spcAft>
                <a:spcPts val="0"/>
              </a:spcAft>
              <a:buClr>
                <a:srgbClr val="000000"/>
              </a:buClr>
              <a:buSzPts val="1100"/>
              <a:buFont typeface="Arial"/>
              <a:buChar char="●"/>
            </a:pPr>
            <a:r>
              <a:rPr b="0" lang="en-IN" sz="1100" strike="noStrike">
                <a:solidFill>
                  <a:srgbClr val="000000"/>
                </a:solidFill>
                <a:latin typeface="Arial"/>
                <a:ea typeface="Arial"/>
                <a:cs typeface="Arial"/>
                <a:sym typeface="Arial"/>
              </a:rPr>
              <a:t>McKinsey Analytics: What can deep learning do for your business?</a:t>
            </a:r>
            <a:endParaRPr b="0" sz="1100" strike="noStrike">
              <a:solidFill>
                <a:srgbClr val="000000"/>
              </a:solidFill>
              <a:latin typeface="Arial"/>
              <a:ea typeface="Arial"/>
              <a:cs typeface="Arial"/>
              <a:sym typeface="Arial"/>
            </a:endParaRPr>
          </a:p>
          <a:p>
            <a:pPr indent="0" lvl="0" marL="13968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p:txBody>
      </p:sp>
      <p:sp>
        <p:nvSpPr>
          <p:cNvPr id="241" name="Google Shape;24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A reasonable first split is at age 25. On average, people younger than 25 wake up at 7:05 and people older than 25 wake up at 6:00. To counter for the variation, we split again ...</a:t>
            </a:r>
            <a:endParaRPr b="0" sz="1100" strike="noStrike">
              <a:solidFill>
                <a:srgbClr val="000000"/>
              </a:solidFill>
              <a:latin typeface="Arial"/>
              <a:ea typeface="Arial"/>
              <a:cs typeface="Arial"/>
              <a:sym typeface="Arial"/>
            </a:endParaRPr>
          </a:p>
        </p:txBody>
      </p:sp>
      <p:sp>
        <p:nvSpPr>
          <p:cNvPr id="346" name="Google Shape;34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The over 25 group can be meaningfully subdivided too. Those between 25 and 40 wake up on average at 6:10 and those between 40 and 70 wake up on average at 5:50. </a:t>
            </a:r>
            <a:endParaRPr b="0" sz="1100" strike="noStrike">
              <a:solidFill>
                <a:srgbClr val="000000"/>
              </a:solidFill>
              <a:latin typeface="Arial"/>
              <a:ea typeface="Arial"/>
              <a:cs typeface="Arial"/>
              <a:sym typeface="Arial"/>
            </a:endParaRPr>
          </a:p>
        </p:txBody>
      </p:sp>
      <p:sp>
        <p:nvSpPr>
          <p:cNvPr id="351" name="Google Shape;3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2: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There is still a lot of variation in the youngest group so we can further subdivide it. By slicing again on age 8, we can refine the estimates to more closely fit the data. We can also subdivide the 40 to 70 group on the 58 year line. Notice that we are getting to where we only have one or two data points in some of the leaves of our tree. This is a dangerous condition and can lead to overfitting</a:t>
            </a:r>
            <a:endParaRPr b="0" sz="1100" strike="noStrike">
              <a:solidFill>
                <a:srgbClr val="000000"/>
              </a:solidFill>
              <a:latin typeface="Arial"/>
              <a:ea typeface="Arial"/>
              <a:cs typeface="Arial"/>
              <a:sym typeface="Arial"/>
            </a:endParaRPr>
          </a:p>
        </p:txBody>
      </p:sp>
      <p:sp>
        <p:nvSpPr>
          <p:cNvPr id="356" name="Google Shape;35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4: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We start with the root, a single estimate that roughly fits the entire data set: 6:30</a:t>
            </a:r>
            <a:endParaRPr b="0" sz="1100" strike="noStrike">
              <a:solidFill>
                <a:srgbClr val="000000"/>
              </a:solidFill>
              <a:latin typeface="Arial"/>
              <a:ea typeface="Arial"/>
              <a:cs typeface="Arial"/>
              <a:sym typeface="Arial"/>
            </a:endParaRPr>
          </a:p>
        </p:txBody>
      </p:sp>
      <p:sp>
        <p:nvSpPr>
          <p:cNvPr id="368" name="Google Shape;36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5: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Then, we look for a good place to put a decision boundary. We split the data on age 35, creating two halves, one for our under 35 population with a wake up time of 7:06, and one for over 35 population with a wake up time of 6:12. </a:t>
            </a:r>
            <a:endParaRPr b="0" sz="1100" strike="noStrike">
              <a:solidFill>
                <a:srgbClr val="000000"/>
              </a:solidFill>
              <a:latin typeface="Arial"/>
              <a:ea typeface="Arial"/>
              <a:cs typeface="Arial"/>
              <a:sym typeface="Arial"/>
            </a:endParaRPr>
          </a:p>
        </p:txBody>
      </p:sp>
      <p:sp>
        <p:nvSpPr>
          <p:cNvPr id="373" name="Google Shape;37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repeat the process, subdividing our younger population on whether it is before or after the middle of September and whether it is before or after the middle of March. This isolates the winter months from the summer months. Winter months have a wake up time of 7:30 for those under 35, and in the summer months it is 6:56. </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p:txBody>
      </p:sp>
      <p:sp>
        <p:nvSpPr>
          <p:cNvPr id="378" name="Google Shape;37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7: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we can revisit our over 35 population and split them again on age 48 to get a more accurate representation. </a:t>
            </a:r>
            <a:endParaRPr b="0" sz="1100" strike="noStrike">
              <a:solidFill>
                <a:srgbClr val="000000"/>
              </a:solidFill>
              <a:latin typeface="Arial"/>
              <a:ea typeface="Arial"/>
              <a:cs typeface="Arial"/>
              <a:sym typeface="Arial"/>
            </a:endParaRPr>
          </a:p>
        </p:txBody>
      </p:sp>
      <p:sp>
        <p:nvSpPr>
          <p:cNvPr id="383" name="Google Shape;38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8: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We can also go back and subdivide our under 35 winter wake up times on age 18. Someone under 18 in the winter will wake up at 7:54, as opposed to 6:48 for those over 18. </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IN" sz="1100" strike="noStrike">
                <a:solidFill>
                  <a:srgbClr val="000000"/>
                </a:solidFill>
                <a:latin typeface="Arial"/>
                <a:ea typeface="Arial"/>
                <a:cs typeface="Arial"/>
                <a:sym typeface="Arial"/>
              </a:rPr>
              <a:t>As we make each additional cut, the shape of our decision tree model becomes a little bit closer to that of the original data. Also, you’ll notice in the upper right hand plot that the decision boundaries begin to slice the data set into regions of approximately uniform color. </a:t>
            </a:r>
            <a:endParaRPr b="0" sz="1100" strike="noStrike">
              <a:solidFill>
                <a:srgbClr val="000000"/>
              </a:solidFill>
              <a:latin typeface="Arial"/>
              <a:ea typeface="Arial"/>
              <a:cs typeface="Arial"/>
              <a:sym typeface="Arial"/>
            </a:endParaRPr>
          </a:p>
        </p:txBody>
      </p:sp>
      <p:sp>
        <p:nvSpPr>
          <p:cNvPr id="388" name="Google Shape;38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9: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We can also go back and subdivide our under 35 winter wake up times on age 18. Someone under 18 in the winter will wake up at 7:54, as opposed to 6:48 for those over 18. </a:t>
            </a:r>
            <a:endParaRPr b="0" sz="1100" strike="noStrike">
              <a:solidFill>
                <a:srgbClr val="000000"/>
              </a:solidFill>
              <a:latin typeface="Arial"/>
              <a:ea typeface="Arial"/>
              <a:cs typeface="Arial"/>
              <a:sym typeface="Arial"/>
            </a:endParaRPr>
          </a:p>
        </p:txBody>
      </p:sp>
      <p:sp>
        <p:nvSpPr>
          <p:cNvPr id="393" name="Google Shape;39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An important one to watch out for is overfitting. Returning to our example of a single variable regression tree, age versus wake up time, imagine that we continued to make cuts on the age axis until there were only one or two data points in each bucket. </a:t>
            </a:r>
            <a:endParaRPr b="0" sz="1100" strike="noStrike">
              <a:solidFill>
                <a:srgbClr val="000000"/>
              </a:solidFill>
              <a:latin typeface="Arial"/>
              <a:ea typeface="Arial"/>
              <a:cs typeface="Arial"/>
              <a:sym typeface="Arial"/>
            </a:endParaRPr>
          </a:p>
        </p:txBody>
      </p:sp>
      <p:sp>
        <p:nvSpPr>
          <p:cNvPr id="398" name="Google Shape;39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That's the basic idea behind boosting algorithms is building a weak model, making conclusions about the various feature importance and parameters, and then using those conclusions to build a new, stronger model and capitalize on the misclassification error of the previous model and try to reduce it</a:t>
            </a:r>
            <a:endParaRPr b="0" sz="1400" strike="noStrike">
              <a:solidFill>
                <a:srgbClr val="000000"/>
              </a:solidFill>
              <a:latin typeface="Arial"/>
              <a:ea typeface="Arial"/>
              <a:cs typeface="Arial"/>
              <a:sym typeface="Arial"/>
            </a:endParaRPr>
          </a:p>
        </p:txBody>
      </p:sp>
      <p:sp>
        <p:nvSpPr>
          <p:cNvPr id="450" name="Google Shape;45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1: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https://xgboost.readthedocs.io/en/latest/tutorials/model.html</a:t>
            </a:r>
            <a:endParaRPr b="0" sz="1400" strike="noStrike">
              <a:solidFill>
                <a:srgbClr val="000000"/>
              </a:solidFill>
              <a:latin typeface="Arial"/>
              <a:ea typeface="Arial"/>
              <a:cs typeface="Arial"/>
              <a:sym typeface="Arial"/>
            </a:endParaRPr>
          </a:p>
        </p:txBody>
      </p:sp>
      <p:sp>
        <p:nvSpPr>
          <p:cNvPr id="455" name="Google Shape;45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2: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https://xgboost.readthedocs.io/en/latest/tutorials/model.html</a:t>
            </a:r>
            <a:endParaRPr b="0" sz="1400" strike="noStrike">
              <a:solidFill>
                <a:srgbClr val="000000"/>
              </a:solidFill>
              <a:latin typeface="Arial"/>
              <a:ea typeface="Arial"/>
              <a:cs typeface="Arial"/>
              <a:sym typeface="Arial"/>
            </a:endParaRPr>
          </a:p>
        </p:txBody>
      </p:sp>
      <p:sp>
        <p:nvSpPr>
          <p:cNvPr id="461" name="Google Shape;46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3: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Now here comes a trick question: what is the </a:t>
            </a:r>
            <a:r>
              <a:rPr b="0" i="1" lang="en-IN" sz="1100" strike="noStrike">
                <a:solidFill>
                  <a:srgbClr val="000000"/>
                </a:solidFill>
                <a:latin typeface="Arial"/>
                <a:ea typeface="Arial"/>
                <a:cs typeface="Arial"/>
                <a:sym typeface="Arial"/>
              </a:rPr>
              <a:t>model</a:t>
            </a:r>
            <a:r>
              <a:rPr b="0" lang="en-IN" sz="1100" strike="noStrike">
                <a:solidFill>
                  <a:srgbClr val="000000"/>
                </a:solidFill>
                <a:latin typeface="Arial"/>
                <a:ea typeface="Arial"/>
                <a:cs typeface="Arial"/>
                <a:sym typeface="Arial"/>
              </a:rPr>
              <a:t> used in random forests? Tree ensembles! So random forests and boosted trees are really the same models; the difference arises from how we train them. This means that, if you write a predictive service for tree ensembles, you only need to write one and it should work for both random forests and gradient boosted trees</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Training loss + regularization</a:t>
            </a:r>
            <a:endParaRPr b="0" sz="1400" strike="noStrike">
              <a:solidFill>
                <a:srgbClr val="000000"/>
              </a:solidFill>
              <a:latin typeface="Arial"/>
              <a:ea typeface="Arial"/>
              <a:cs typeface="Arial"/>
              <a:sym typeface="Arial"/>
            </a:endParaRPr>
          </a:p>
        </p:txBody>
      </p:sp>
      <p:sp>
        <p:nvSpPr>
          <p:cNvPr id="467" name="Google Shape;46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4: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https://xgboost.readthedocs.io/en/latest/tutorials/model.html</a:t>
            </a:r>
            <a:endParaRPr b="0" sz="1400" strike="noStrike">
              <a:solidFill>
                <a:srgbClr val="000000"/>
              </a:solidFill>
              <a:latin typeface="Arial"/>
              <a:ea typeface="Arial"/>
              <a:cs typeface="Arial"/>
              <a:sym typeface="Arial"/>
            </a:endParaRPr>
          </a:p>
        </p:txBody>
      </p:sp>
      <p:sp>
        <p:nvSpPr>
          <p:cNvPr id="474" name="Google Shape;47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79: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In fact, if you do the algebra and derive the mathematical formula for the gradients (we'll skip this since the algebra is quite messy and doesn't add much to the conceptual knowledge), you'll find that the gradients are exactly the same as in linear regression (even though the predictions are not the same, and the cost is not the same). Roughly speaking, the log in the cost function 'undoes' the sigmoid function.</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p:txBody>
      </p:sp>
      <p:sp>
        <p:nvSpPr>
          <p:cNvPr id="1018" name="Google Shape;1018;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8: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317160" lvl="0" marL="457200" rtl="0" algn="l">
              <a:lnSpc>
                <a:spcPct val="100000"/>
              </a:lnSpc>
              <a:spcBef>
                <a:spcPts val="0"/>
              </a:spcBef>
              <a:spcAft>
                <a:spcPts val="0"/>
              </a:spcAft>
              <a:buClr>
                <a:srgbClr val="000000"/>
              </a:buClr>
              <a:buSzPts val="1100"/>
              <a:buFont typeface="Arial"/>
              <a:buChar char="●"/>
            </a:pPr>
            <a:r>
              <a:rPr b="0" lang="en-IN" sz="1100" strike="noStrike">
                <a:solidFill>
                  <a:srgbClr val="000000"/>
                </a:solidFill>
                <a:latin typeface="Arial"/>
                <a:ea typeface="Arial"/>
                <a:cs typeface="Arial"/>
                <a:sym typeface="Arial"/>
              </a:rPr>
              <a:t>Both breakthrough are because of Games(ie Chess+Jeopardy)</a:t>
            </a:r>
            <a:endParaRPr b="0" sz="1100" strike="noStrike">
              <a:solidFill>
                <a:srgbClr val="000000"/>
              </a:solidFill>
              <a:latin typeface="Arial"/>
              <a:ea typeface="Arial"/>
              <a:cs typeface="Arial"/>
              <a:sym typeface="Arial"/>
            </a:endParaRPr>
          </a:p>
          <a:p>
            <a:pPr indent="0" lvl="0" marL="13968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a:p>
            <a:pPr indent="-317160" lvl="0" marL="457200" rtl="0" algn="l">
              <a:lnSpc>
                <a:spcPct val="100000"/>
              </a:lnSpc>
              <a:spcBef>
                <a:spcPts val="0"/>
              </a:spcBef>
              <a:spcAft>
                <a:spcPts val="0"/>
              </a:spcAft>
              <a:buClr>
                <a:srgbClr val="000000"/>
              </a:buClr>
              <a:buSzPts val="1100"/>
              <a:buFont typeface="Arial"/>
              <a:buChar char="●"/>
            </a:pPr>
            <a:r>
              <a:rPr b="0" lang="en-IN" sz="1100" strike="noStrike">
                <a:solidFill>
                  <a:srgbClr val="000000"/>
                </a:solidFill>
                <a:latin typeface="Arial"/>
                <a:ea typeface="Arial"/>
                <a:cs typeface="Arial"/>
                <a:sym typeface="Arial"/>
              </a:rPr>
              <a:t>Machine learning/Ai would make the present MBA students “Future ready”</a:t>
            </a:r>
            <a:endParaRPr b="0" sz="1100" strike="noStrike">
              <a:solidFill>
                <a:srgbClr val="000000"/>
              </a:solidFill>
              <a:latin typeface="Arial"/>
              <a:ea typeface="Arial"/>
              <a:cs typeface="Arial"/>
              <a:sym typeface="Arial"/>
            </a:endParaRPr>
          </a:p>
        </p:txBody>
      </p:sp>
      <p:sp>
        <p:nvSpPr>
          <p:cNvPr id="277" name="Google Shape;27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91: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317160" lvl="0" marL="457200" rtl="0" algn="l">
              <a:lnSpc>
                <a:spcPct val="100000"/>
              </a:lnSpc>
              <a:spcBef>
                <a:spcPts val="0"/>
              </a:spcBef>
              <a:spcAft>
                <a:spcPts val="0"/>
              </a:spcAft>
              <a:buClr>
                <a:srgbClr val="000000"/>
              </a:buClr>
              <a:buSzPts val="1100"/>
              <a:buFont typeface="Arial"/>
              <a:buChar char="●"/>
            </a:pPr>
            <a:r>
              <a:rPr b="0" lang="en-IN" sz="1100" strike="noStrike">
                <a:solidFill>
                  <a:srgbClr val="000000"/>
                </a:solidFill>
                <a:latin typeface="Arial"/>
                <a:ea typeface="Arial"/>
                <a:cs typeface="Arial"/>
                <a:sym typeface="Arial"/>
              </a:rPr>
              <a:t>Any Questions ?</a:t>
            </a:r>
            <a:endParaRPr b="0" sz="1100" strike="noStrike">
              <a:solidFill>
                <a:srgbClr val="000000"/>
              </a:solidFill>
              <a:latin typeface="Arial"/>
              <a:ea typeface="Arial"/>
              <a:cs typeface="Arial"/>
              <a:sym typeface="Arial"/>
            </a:endParaRPr>
          </a:p>
        </p:txBody>
      </p:sp>
      <p:sp>
        <p:nvSpPr>
          <p:cNvPr id="1100" name="Google Shape;1100;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2"/>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1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1"/>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1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2"/>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2"/>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2"/>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4"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1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3"/>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3"/>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3"/>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4"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6"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1" name="Shape 61"/>
        <p:cNvGrpSpPr/>
        <p:nvPr/>
      </p:nvGrpSpPr>
      <p:grpSpPr>
        <a:xfrm>
          <a:off x="0" y="0"/>
          <a:ext cx="0" cy="0"/>
          <a:chOff x="0" y="0"/>
          <a:chExt cx="0" cy="0"/>
        </a:xfrm>
      </p:grpSpPr>
      <p:sp>
        <p:nvSpPr>
          <p:cNvPr id="62" name="Google Shape;62;p1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5" name="Shape 65"/>
        <p:cNvGrpSpPr/>
        <p:nvPr/>
      </p:nvGrpSpPr>
      <p:grpSpPr>
        <a:xfrm>
          <a:off x="0" y="0"/>
          <a:ext cx="0" cy="0"/>
          <a:chOff x="0" y="0"/>
          <a:chExt cx="0" cy="0"/>
        </a:xfrm>
      </p:grpSpPr>
      <p:sp>
        <p:nvSpPr>
          <p:cNvPr id="66" name="Google Shape;66;p1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7"/>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8" name="Shape 68"/>
        <p:cNvGrpSpPr/>
        <p:nvPr/>
      </p:nvGrpSpPr>
      <p:grpSpPr>
        <a:xfrm>
          <a:off x="0" y="0"/>
          <a:ext cx="0" cy="0"/>
          <a:chOff x="0" y="0"/>
          <a:chExt cx="0" cy="0"/>
        </a:xfrm>
      </p:grpSpPr>
      <p:sp>
        <p:nvSpPr>
          <p:cNvPr id="69" name="Google Shape;69;p1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8"/>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4" name="Shape 74"/>
        <p:cNvGrpSpPr/>
        <p:nvPr/>
      </p:nvGrpSpPr>
      <p:grpSpPr>
        <a:xfrm>
          <a:off x="0" y="0"/>
          <a:ext cx="0" cy="0"/>
          <a:chOff x="0" y="0"/>
          <a:chExt cx="0" cy="0"/>
        </a:xfrm>
      </p:grpSpPr>
      <p:sp>
        <p:nvSpPr>
          <p:cNvPr id="75" name="Google Shape;75;p20"/>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6" name="Shape 76"/>
        <p:cNvGrpSpPr/>
        <p:nvPr/>
      </p:nvGrpSpPr>
      <p:grpSpPr>
        <a:xfrm>
          <a:off x="0" y="0"/>
          <a:ext cx="0" cy="0"/>
          <a:chOff x="0" y="0"/>
          <a:chExt cx="0" cy="0"/>
        </a:xfrm>
      </p:grpSpPr>
      <p:sp>
        <p:nvSpPr>
          <p:cNvPr id="77" name="Google Shape;77;p2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21"/>
          <p:cNvSpPr txBox="1"/>
          <p:nvPr>
            <p:ph idx="2"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 name="Google Shape;80;p21"/>
          <p:cNvSpPr txBox="1"/>
          <p:nvPr>
            <p:ph idx="3"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1" name="Shape 81"/>
        <p:cNvGrpSpPr/>
        <p:nvPr/>
      </p:nvGrpSpPr>
      <p:grpSpPr>
        <a:xfrm>
          <a:off x="0" y="0"/>
          <a:ext cx="0" cy="0"/>
          <a:chOff x="0" y="0"/>
          <a:chExt cx="0" cy="0"/>
        </a:xfrm>
      </p:grpSpPr>
      <p:sp>
        <p:nvSpPr>
          <p:cNvPr id="82" name="Google Shape;82;p2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2"/>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22"/>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6" name="Shape 86"/>
        <p:cNvGrpSpPr/>
        <p:nvPr/>
      </p:nvGrpSpPr>
      <p:grpSpPr>
        <a:xfrm>
          <a:off x="0" y="0"/>
          <a:ext cx="0" cy="0"/>
          <a:chOff x="0" y="0"/>
          <a:chExt cx="0" cy="0"/>
        </a:xfrm>
      </p:grpSpPr>
      <p:sp>
        <p:nvSpPr>
          <p:cNvPr id="87" name="Google Shape;87;p2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3"/>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3"/>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23"/>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1" name="Shape 91"/>
        <p:cNvGrpSpPr/>
        <p:nvPr/>
      </p:nvGrpSpPr>
      <p:grpSpPr>
        <a:xfrm>
          <a:off x="0" y="0"/>
          <a:ext cx="0" cy="0"/>
          <a:chOff x="0" y="0"/>
          <a:chExt cx="0" cy="0"/>
        </a:xfrm>
      </p:grpSpPr>
      <p:sp>
        <p:nvSpPr>
          <p:cNvPr id="92" name="Google Shape;92;p2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4"/>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4"/>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5" name="Shape 95"/>
        <p:cNvGrpSpPr/>
        <p:nvPr/>
      </p:nvGrpSpPr>
      <p:grpSpPr>
        <a:xfrm>
          <a:off x="0" y="0"/>
          <a:ext cx="0" cy="0"/>
          <a:chOff x="0" y="0"/>
          <a:chExt cx="0" cy="0"/>
        </a:xfrm>
      </p:grpSpPr>
      <p:sp>
        <p:nvSpPr>
          <p:cNvPr id="96" name="Google Shape;96;p2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5"/>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5"/>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5"/>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5"/>
          <p:cNvSpPr txBox="1"/>
          <p:nvPr>
            <p:ph idx="4"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1" name="Shape 101"/>
        <p:cNvGrpSpPr/>
        <p:nvPr/>
      </p:nvGrpSpPr>
      <p:grpSpPr>
        <a:xfrm>
          <a:off x="0" y="0"/>
          <a:ext cx="0" cy="0"/>
          <a:chOff x="0" y="0"/>
          <a:chExt cx="0" cy="0"/>
        </a:xfrm>
      </p:grpSpPr>
      <p:sp>
        <p:nvSpPr>
          <p:cNvPr id="102" name="Google Shape;102;p2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6"/>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6"/>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6"/>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6"/>
          <p:cNvSpPr txBox="1"/>
          <p:nvPr>
            <p:ph idx="4"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6"/>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6"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5" name="Shape 11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6" name="Shape 116"/>
        <p:cNvGrpSpPr/>
        <p:nvPr/>
      </p:nvGrpSpPr>
      <p:grpSpPr>
        <a:xfrm>
          <a:off x="0" y="0"/>
          <a:ext cx="0" cy="0"/>
          <a:chOff x="0" y="0"/>
          <a:chExt cx="0" cy="0"/>
        </a:xfrm>
      </p:grpSpPr>
      <p:sp>
        <p:nvSpPr>
          <p:cNvPr id="117" name="Google Shape;117;p2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9"/>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9" name="Shape 119"/>
        <p:cNvGrpSpPr/>
        <p:nvPr/>
      </p:nvGrpSpPr>
      <p:grpSpPr>
        <a:xfrm>
          <a:off x="0" y="0"/>
          <a:ext cx="0" cy="0"/>
          <a:chOff x="0" y="0"/>
          <a:chExt cx="0" cy="0"/>
        </a:xfrm>
      </p:grpSpPr>
      <p:sp>
        <p:nvSpPr>
          <p:cNvPr id="120" name="Google Shape;120;p3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0"/>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2" name="Shape 122"/>
        <p:cNvGrpSpPr/>
        <p:nvPr/>
      </p:nvGrpSpPr>
      <p:grpSpPr>
        <a:xfrm>
          <a:off x="0" y="0"/>
          <a:ext cx="0" cy="0"/>
          <a:chOff x="0" y="0"/>
          <a:chExt cx="0" cy="0"/>
        </a:xfrm>
      </p:grpSpPr>
      <p:sp>
        <p:nvSpPr>
          <p:cNvPr id="123" name="Google Shape;123;p3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1"/>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31"/>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3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 name="Shape 13"/>
        <p:cNvGrpSpPr/>
        <p:nvPr/>
      </p:nvGrpSpPr>
      <p:grpSpPr>
        <a:xfrm>
          <a:off x="0" y="0"/>
          <a:ext cx="0" cy="0"/>
          <a:chOff x="0" y="0"/>
          <a:chExt cx="0" cy="0"/>
        </a:xfrm>
      </p:grpSpPr>
      <p:sp>
        <p:nvSpPr>
          <p:cNvPr id="14" name="Google Shape;14;p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8" name="Shape 128"/>
        <p:cNvGrpSpPr/>
        <p:nvPr/>
      </p:nvGrpSpPr>
      <p:grpSpPr>
        <a:xfrm>
          <a:off x="0" y="0"/>
          <a:ext cx="0" cy="0"/>
          <a:chOff x="0" y="0"/>
          <a:chExt cx="0" cy="0"/>
        </a:xfrm>
      </p:grpSpPr>
      <p:sp>
        <p:nvSpPr>
          <p:cNvPr id="129" name="Google Shape;129;p33"/>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0" name="Shape 130"/>
        <p:cNvGrpSpPr/>
        <p:nvPr/>
      </p:nvGrpSpPr>
      <p:grpSpPr>
        <a:xfrm>
          <a:off x="0" y="0"/>
          <a:ext cx="0" cy="0"/>
          <a:chOff x="0" y="0"/>
          <a:chExt cx="0" cy="0"/>
        </a:xfrm>
      </p:grpSpPr>
      <p:sp>
        <p:nvSpPr>
          <p:cNvPr id="131" name="Google Shape;131;p3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4"/>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34"/>
          <p:cNvSpPr txBox="1"/>
          <p:nvPr>
            <p:ph idx="2"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34"/>
          <p:cNvSpPr txBox="1"/>
          <p:nvPr>
            <p:ph idx="3"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5" name="Shape 135"/>
        <p:cNvGrpSpPr/>
        <p:nvPr/>
      </p:nvGrpSpPr>
      <p:grpSpPr>
        <a:xfrm>
          <a:off x="0" y="0"/>
          <a:ext cx="0" cy="0"/>
          <a:chOff x="0" y="0"/>
          <a:chExt cx="0" cy="0"/>
        </a:xfrm>
      </p:grpSpPr>
      <p:sp>
        <p:nvSpPr>
          <p:cNvPr id="136" name="Google Shape;136;p3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5"/>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35"/>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9" name="Google Shape;139;p35"/>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0" name="Shape 140"/>
        <p:cNvGrpSpPr/>
        <p:nvPr/>
      </p:nvGrpSpPr>
      <p:grpSpPr>
        <a:xfrm>
          <a:off x="0" y="0"/>
          <a:ext cx="0" cy="0"/>
          <a:chOff x="0" y="0"/>
          <a:chExt cx="0" cy="0"/>
        </a:xfrm>
      </p:grpSpPr>
      <p:sp>
        <p:nvSpPr>
          <p:cNvPr id="141" name="Google Shape;141;p3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6"/>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36"/>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4" name="Google Shape;144;p36"/>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5" name="Shape 145"/>
        <p:cNvGrpSpPr/>
        <p:nvPr/>
      </p:nvGrpSpPr>
      <p:grpSpPr>
        <a:xfrm>
          <a:off x="0" y="0"/>
          <a:ext cx="0" cy="0"/>
          <a:chOff x="0" y="0"/>
          <a:chExt cx="0" cy="0"/>
        </a:xfrm>
      </p:grpSpPr>
      <p:sp>
        <p:nvSpPr>
          <p:cNvPr id="146" name="Google Shape;146;p3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7"/>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37"/>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9" name="Shape 149"/>
        <p:cNvGrpSpPr/>
        <p:nvPr/>
      </p:nvGrpSpPr>
      <p:grpSpPr>
        <a:xfrm>
          <a:off x="0" y="0"/>
          <a:ext cx="0" cy="0"/>
          <a:chOff x="0" y="0"/>
          <a:chExt cx="0" cy="0"/>
        </a:xfrm>
      </p:grpSpPr>
      <p:sp>
        <p:nvSpPr>
          <p:cNvPr id="150" name="Google Shape;150;p3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8"/>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8"/>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38"/>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8"/>
          <p:cNvSpPr txBox="1"/>
          <p:nvPr>
            <p:ph idx="4"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5" name="Shape 155"/>
        <p:cNvGrpSpPr/>
        <p:nvPr/>
      </p:nvGrpSpPr>
      <p:grpSpPr>
        <a:xfrm>
          <a:off x="0" y="0"/>
          <a:ext cx="0" cy="0"/>
          <a:chOff x="0" y="0"/>
          <a:chExt cx="0" cy="0"/>
        </a:xfrm>
      </p:grpSpPr>
      <p:sp>
        <p:nvSpPr>
          <p:cNvPr id="156" name="Google Shape;156;p3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9"/>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39"/>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9" name="Google Shape;159;p39"/>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0" name="Google Shape;160;p39"/>
          <p:cNvSpPr txBox="1"/>
          <p:nvPr>
            <p:ph idx="4"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39"/>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39"/>
          <p:cNvSpPr txBox="1"/>
          <p:nvPr>
            <p:ph idx="6"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86" name="Shape 186"/>
        <p:cNvGrpSpPr/>
        <p:nvPr/>
      </p:nvGrpSpPr>
      <p:grpSpPr>
        <a:xfrm>
          <a:off x="0" y="0"/>
          <a:ext cx="0" cy="0"/>
          <a:chOff x="0" y="0"/>
          <a:chExt cx="0" cy="0"/>
        </a:xfrm>
      </p:grpSpPr>
      <p:sp>
        <p:nvSpPr>
          <p:cNvPr id="187" name="Google Shape;187;p4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2"/>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9" name="Shape 189"/>
        <p:cNvGrpSpPr/>
        <p:nvPr/>
      </p:nvGrpSpPr>
      <p:grpSpPr>
        <a:xfrm>
          <a:off x="0" y="0"/>
          <a:ext cx="0" cy="0"/>
          <a:chOff x="0" y="0"/>
          <a:chExt cx="0" cy="0"/>
        </a:xfrm>
      </p:grpSpPr>
      <p:sp>
        <p:nvSpPr>
          <p:cNvPr id="190" name="Google Shape;190;p4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43"/>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5"/>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2" name="Shape 192"/>
        <p:cNvGrpSpPr/>
        <p:nvPr/>
      </p:nvGrpSpPr>
      <p:grpSpPr>
        <a:xfrm>
          <a:off x="0" y="0"/>
          <a:ext cx="0" cy="0"/>
          <a:chOff x="0" y="0"/>
          <a:chExt cx="0" cy="0"/>
        </a:xfrm>
      </p:grpSpPr>
      <p:sp>
        <p:nvSpPr>
          <p:cNvPr id="193" name="Google Shape;193;p4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4"/>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44"/>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4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98" name="Shape 198"/>
        <p:cNvGrpSpPr/>
        <p:nvPr/>
      </p:nvGrpSpPr>
      <p:grpSpPr>
        <a:xfrm>
          <a:off x="0" y="0"/>
          <a:ext cx="0" cy="0"/>
          <a:chOff x="0" y="0"/>
          <a:chExt cx="0" cy="0"/>
        </a:xfrm>
      </p:grpSpPr>
      <p:sp>
        <p:nvSpPr>
          <p:cNvPr id="199" name="Google Shape;199;p46"/>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00" name="Shape 200"/>
        <p:cNvGrpSpPr/>
        <p:nvPr/>
      </p:nvGrpSpPr>
      <p:grpSpPr>
        <a:xfrm>
          <a:off x="0" y="0"/>
          <a:ext cx="0" cy="0"/>
          <a:chOff x="0" y="0"/>
          <a:chExt cx="0" cy="0"/>
        </a:xfrm>
      </p:grpSpPr>
      <p:sp>
        <p:nvSpPr>
          <p:cNvPr id="201" name="Google Shape;201;p4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47"/>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3" name="Google Shape;203;p47"/>
          <p:cNvSpPr txBox="1"/>
          <p:nvPr>
            <p:ph idx="2"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47"/>
          <p:cNvSpPr txBox="1"/>
          <p:nvPr>
            <p:ph idx="3"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05" name="Shape 205"/>
        <p:cNvGrpSpPr/>
        <p:nvPr/>
      </p:nvGrpSpPr>
      <p:grpSpPr>
        <a:xfrm>
          <a:off x="0" y="0"/>
          <a:ext cx="0" cy="0"/>
          <a:chOff x="0" y="0"/>
          <a:chExt cx="0" cy="0"/>
        </a:xfrm>
      </p:grpSpPr>
      <p:sp>
        <p:nvSpPr>
          <p:cNvPr id="206" name="Google Shape;206;p4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48"/>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48"/>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48"/>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10" name="Shape 210"/>
        <p:cNvGrpSpPr/>
        <p:nvPr/>
      </p:nvGrpSpPr>
      <p:grpSpPr>
        <a:xfrm>
          <a:off x="0" y="0"/>
          <a:ext cx="0" cy="0"/>
          <a:chOff x="0" y="0"/>
          <a:chExt cx="0" cy="0"/>
        </a:xfrm>
      </p:grpSpPr>
      <p:sp>
        <p:nvSpPr>
          <p:cNvPr id="211" name="Google Shape;211;p4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49"/>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3" name="Google Shape;213;p49"/>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4" name="Google Shape;214;p49"/>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15" name="Shape 215"/>
        <p:cNvGrpSpPr/>
        <p:nvPr/>
      </p:nvGrpSpPr>
      <p:grpSpPr>
        <a:xfrm>
          <a:off x="0" y="0"/>
          <a:ext cx="0" cy="0"/>
          <a:chOff x="0" y="0"/>
          <a:chExt cx="0" cy="0"/>
        </a:xfrm>
      </p:grpSpPr>
      <p:sp>
        <p:nvSpPr>
          <p:cNvPr id="216" name="Google Shape;216;p5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50"/>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8" name="Google Shape;218;p50"/>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19" name="Shape 219"/>
        <p:cNvGrpSpPr/>
        <p:nvPr/>
      </p:nvGrpSpPr>
      <p:grpSpPr>
        <a:xfrm>
          <a:off x="0" y="0"/>
          <a:ext cx="0" cy="0"/>
          <a:chOff x="0" y="0"/>
          <a:chExt cx="0" cy="0"/>
        </a:xfrm>
      </p:grpSpPr>
      <p:sp>
        <p:nvSpPr>
          <p:cNvPr id="220" name="Google Shape;220;p5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51"/>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51"/>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51"/>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4" name="Google Shape;224;p51"/>
          <p:cNvSpPr txBox="1"/>
          <p:nvPr>
            <p:ph idx="4"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25" name="Shape 225"/>
        <p:cNvGrpSpPr/>
        <p:nvPr/>
      </p:nvGrpSpPr>
      <p:grpSpPr>
        <a:xfrm>
          <a:off x="0" y="0"/>
          <a:ext cx="0" cy="0"/>
          <a:chOff x="0" y="0"/>
          <a:chExt cx="0" cy="0"/>
        </a:xfrm>
      </p:grpSpPr>
      <p:sp>
        <p:nvSpPr>
          <p:cNvPr id="226" name="Google Shape;226;p5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52"/>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8" name="Google Shape;228;p52"/>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52"/>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52"/>
          <p:cNvSpPr txBox="1"/>
          <p:nvPr>
            <p:ph idx="4"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52"/>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2" name="Google Shape;232;p52"/>
          <p:cNvSpPr txBox="1"/>
          <p:nvPr>
            <p:ph idx="6"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7"/>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8"/>
          <p:cNvSpPr txBox="1"/>
          <p:nvPr>
            <p:ph idx="2"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8"/>
          <p:cNvSpPr txBox="1"/>
          <p:nvPr>
            <p:ph idx="3"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9"/>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9"/>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9"/>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1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10"/>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10"/>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4.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2.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60" y="744480"/>
            <a:ext cx="8520120" cy="20523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000000"/>
              </a:solidFill>
              <a:latin typeface="Times New Roman"/>
              <a:ea typeface="Times New Roman"/>
              <a:cs typeface="Times New Roman"/>
              <a:sym typeface="Times New Roman"/>
            </a:endParaRPr>
          </a:p>
        </p:txBody>
      </p:sp>
      <p:sp>
        <p:nvSpPr>
          <p:cNvPr id="8" name="Google Shape;8;p1"/>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11760" y="444960"/>
            <a:ext cx="852012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9" name="Google Shape;59;p14"/>
          <p:cNvSpPr txBox="1"/>
          <p:nvPr>
            <p:ph idx="1" type="body"/>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0" name="Google Shape;60;p14"/>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 name="Shape 109"/>
        <p:cNvGrpSpPr/>
        <p:nvPr/>
      </p:nvGrpSpPr>
      <p:grpSpPr>
        <a:xfrm>
          <a:off x="0" y="0"/>
          <a:ext cx="0" cy="0"/>
          <a:chOff x="0" y="0"/>
          <a:chExt cx="0" cy="0"/>
        </a:xfrm>
      </p:grpSpPr>
      <p:sp>
        <p:nvSpPr>
          <p:cNvPr id="110" name="Google Shape;110;p27"/>
          <p:cNvSpPr txBox="1"/>
          <p:nvPr>
            <p:ph type="title"/>
          </p:nvPr>
        </p:nvSpPr>
        <p:spPr>
          <a:xfrm>
            <a:off x="311760" y="444960"/>
            <a:ext cx="852012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1" name="Google Shape;111;p27"/>
          <p:cNvSpPr txBox="1"/>
          <p:nvPr>
            <p:ph idx="1" type="body"/>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2" name="Google Shape;112;p27"/>
          <p:cNvSpPr txBox="1"/>
          <p:nvPr>
            <p:ph idx="10" type="dt"/>
          </p:nvPr>
        </p:nvSpPr>
        <p:spPr>
          <a:xfrm>
            <a:off x="0" y="0"/>
            <a:ext cx="2999520" cy="299952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3" name="Google Shape;113;p27"/>
          <p:cNvSpPr txBox="1"/>
          <p:nvPr>
            <p:ph idx="11" type="ftr"/>
          </p:nvPr>
        </p:nvSpPr>
        <p:spPr>
          <a:xfrm>
            <a:off x="0" y="0"/>
            <a:ext cx="2999520" cy="299952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4" name="Google Shape;114;p27"/>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sz="1000" strike="noStrike">
                <a:solidFill>
                  <a:srgbClr val="595959"/>
                </a:solidFill>
                <a:latin typeface="Arial"/>
                <a:ea typeface="Arial"/>
                <a:cs typeface="Arial"/>
                <a:sym typeface="Arial"/>
              </a:defRPr>
            </a:lvl1pPr>
            <a:lvl2pPr indent="0" lvl="1" marL="0" marR="0" rtl="0" algn="r">
              <a:lnSpc>
                <a:spcPct val="100000"/>
              </a:lnSpc>
              <a:spcBef>
                <a:spcPts val="0"/>
              </a:spcBef>
              <a:buNone/>
              <a:defRPr b="0" sz="1000" strike="noStrike">
                <a:solidFill>
                  <a:srgbClr val="595959"/>
                </a:solidFill>
                <a:latin typeface="Arial"/>
                <a:ea typeface="Arial"/>
                <a:cs typeface="Arial"/>
                <a:sym typeface="Arial"/>
              </a:defRPr>
            </a:lvl2pPr>
            <a:lvl3pPr indent="0" lvl="2" marL="0" marR="0" rtl="0" algn="r">
              <a:lnSpc>
                <a:spcPct val="100000"/>
              </a:lnSpc>
              <a:spcBef>
                <a:spcPts val="0"/>
              </a:spcBef>
              <a:buNone/>
              <a:defRPr b="0" sz="1000" strike="noStrike">
                <a:solidFill>
                  <a:srgbClr val="595959"/>
                </a:solidFill>
                <a:latin typeface="Arial"/>
                <a:ea typeface="Arial"/>
                <a:cs typeface="Arial"/>
                <a:sym typeface="Arial"/>
              </a:defRPr>
            </a:lvl3pPr>
            <a:lvl4pPr indent="0" lvl="3" marL="0" marR="0" rtl="0" algn="r">
              <a:lnSpc>
                <a:spcPct val="100000"/>
              </a:lnSpc>
              <a:spcBef>
                <a:spcPts val="0"/>
              </a:spcBef>
              <a:buNone/>
              <a:defRPr b="0" sz="1000" strike="noStrike">
                <a:solidFill>
                  <a:srgbClr val="595959"/>
                </a:solidFill>
                <a:latin typeface="Arial"/>
                <a:ea typeface="Arial"/>
                <a:cs typeface="Arial"/>
                <a:sym typeface="Arial"/>
              </a:defRPr>
            </a:lvl4pPr>
            <a:lvl5pPr indent="0" lvl="4" marL="0" marR="0" rtl="0" algn="r">
              <a:lnSpc>
                <a:spcPct val="100000"/>
              </a:lnSpc>
              <a:spcBef>
                <a:spcPts val="0"/>
              </a:spcBef>
              <a:buNone/>
              <a:defRPr b="0" sz="1000" strike="noStrike">
                <a:solidFill>
                  <a:srgbClr val="595959"/>
                </a:solidFill>
                <a:latin typeface="Arial"/>
                <a:ea typeface="Arial"/>
                <a:cs typeface="Arial"/>
                <a:sym typeface="Arial"/>
              </a:defRPr>
            </a:lvl5pPr>
            <a:lvl6pPr indent="0" lvl="5" marL="0" marR="0" rtl="0" algn="r">
              <a:lnSpc>
                <a:spcPct val="100000"/>
              </a:lnSpc>
              <a:spcBef>
                <a:spcPts val="0"/>
              </a:spcBef>
              <a:buNone/>
              <a:defRPr b="0" sz="1000" strike="noStrike">
                <a:solidFill>
                  <a:srgbClr val="595959"/>
                </a:solidFill>
                <a:latin typeface="Arial"/>
                <a:ea typeface="Arial"/>
                <a:cs typeface="Arial"/>
                <a:sym typeface="Arial"/>
              </a:defRPr>
            </a:lvl6pPr>
            <a:lvl7pPr indent="0" lvl="6" marL="0" marR="0" rtl="0" algn="r">
              <a:lnSpc>
                <a:spcPct val="100000"/>
              </a:lnSpc>
              <a:spcBef>
                <a:spcPts val="0"/>
              </a:spcBef>
              <a:buNone/>
              <a:defRPr b="0" sz="1000" strike="noStrike">
                <a:solidFill>
                  <a:srgbClr val="595959"/>
                </a:solidFill>
                <a:latin typeface="Arial"/>
                <a:ea typeface="Arial"/>
                <a:cs typeface="Arial"/>
                <a:sym typeface="Arial"/>
              </a:defRPr>
            </a:lvl7pPr>
            <a:lvl8pPr indent="0" lvl="7" marL="0" marR="0" rtl="0" algn="r">
              <a:lnSpc>
                <a:spcPct val="100000"/>
              </a:lnSpc>
              <a:spcBef>
                <a:spcPts val="0"/>
              </a:spcBef>
              <a:buNone/>
              <a:defRPr b="0" sz="1000" strike="noStrike">
                <a:solidFill>
                  <a:srgbClr val="595959"/>
                </a:solidFill>
                <a:latin typeface="Arial"/>
                <a:ea typeface="Arial"/>
                <a:cs typeface="Arial"/>
                <a:sym typeface="Arial"/>
              </a:defRPr>
            </a:lvl8pPr>
            <a:lvl9pPr indent="0" lvl="8" marL="0" marR="0" rtl="0" algn="r">
              <a:lnSpc>
                <a:spcPct val="100000"/>
              </a:lnSpc>
              <a:spcBef>
                <a:spcPts val="0"/>
              </a:spcBef>
              <a:buNone/>
              <a:defRPr b="0" sz="1000"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p40"/>
          <p:cNvSpPr/>
          <p:nvPr/>
        </p:nvSpPr>
        <p:spPr>
          <a:xfrm rot="5400000">
            <a:off x="4408200" y="-1800"/>
            <a:ext cx="4733640" cy="473724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0"/>
          <p:cNvSpPr/>
          <p:nvPr/>
        </p:nvSpPr>
        <p:spPr>
          <a:xfrm rot="5400000">
            <a:off x="4841280" y="5400"/>
            <a:ext cx="4297680" cy="428652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0"/>
          <p:cNvSpPr/>
          <p:nvPr/>
        </p:nvSpPr>
        <p:spPr>
          <a:xfrm rot="-5400000">
            <a:off x="5618520" y="12366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0"/>
          <p:cNvSpPr/>
          <p:nvPr/>
        </p:nvSpPr>
        <p:spPr>
          <a:xfrm flipH="1">
            <a:off x="5850000" y="144396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0"/>
          <p:cNvSpPr/>
          <p:nvPr/>
        </p:nvSpPr>
        <p:spPr>
          <a:xfrm rot="-5400000">
            <a:off x="5987160" y="24696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0"/>
          <p:cNvSpPr/>
          <p:nvPr/>
        </p:nvSpPr>
        <p:spPr>
          <a:xfrm flipH="1">
            <a:off x="6222240" y="267696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0"/>
          <p:cNvSpPr/>
          <p:nvPr/>
        </p:nvSpPr>
        <p:spPr>
          <a:xfrm rot="-5400000">
            <a:off x="6675480" y="186228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0"/>
          <p:cNvSpPr/>
          <p:nvPr/>
        </p:nvSpPr>
        <p:spPr>
          <a:xfrm flipH="1">
            <a:off x="6908040" y="2069640"/>
            <a:ext cx="808560" cy="80856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0"/>
          <p:cNvSpPr/>
          <p:nvPr/>
        </p:nvSpPr>
        <p:spPr>
          <a:xfrm rot="-5400000">
            <a:off x="6861240" y="247788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0"/>
          <p:cNvSpPr/>
          <p:nvPr/>
        </p:nvSpPr>
        <p:spPr>
          <a:xfrm flipH="1">
            <a:off x="7965360" y="26928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0"/>
          <p:cNvSpPr/>
          <p:nvPr/>
        </p:nvSpPr>
        <p:spPr>
          <a:xfrm flipH="1">
            <a:off x="8145000" y="330876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0"/>
          <p:cNvSpPr/>
          <p:nvPr/>
        </p:nvSpPr>
        <p:spPr>
          <a:xfrm rot="-5400000">
            <a:off x="7047720" y="309528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0"/>
          <p:cNvSpPr/>
          <p:nvPr/>
        </p:nvSpPr>
        <p:spPr>
          <a:xfrm flipH="1">
            <a:off x="7276680" y="330264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0"/>
          <p:cNvSpPr/>
          <p:nvPr/>
        </p:nvSpPr>
        <p:spPr>
          <a:xfrm rot="-5400000">
            <a:off x="7227360" y="3710880"/>
            <a:ext cx="808560" cy="80856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0"/>
          <p:cNvSpPr/>
          <p:nvPr/>
        </p:nvSpPr>
        <p:spPr>
          <a:xfrm flipH="1">
            <a:off x="7462440" y="391824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0"/>
          <p:cNvSpPr/>
          <p:nvPr/>
        </p:nvSpPr>
        <p:spPr>
          <a:xfrm rot="-5400000">
            <a:off x="8102520" y="37188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0"/>
          <p:cNvSpPr/>
          <p:nvPr/>
        </p:nvSpPr>
        <p:spPr>
          <a:xfrm flipH="1">
            <a:off x="8334360" y="39258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0"/>
          <p:cNvSpPr/>
          <p:nvPr/>
        </p:nvSpPr>
        <p:spPr>
          <a:xfrm rot="-5400000">
            <a:off x="8288280" y="43344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0"/>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sz="1000" strike="noStrike">
                <a:solidFill>
                  <a:srgbClr val="595959"/>
                </a:solidFill>
                <a:latin typeface="Arial"/>
                <a:ea typeface="Arial"/>
                <a:cs typeface="Arial"/>
                <a:sym typeface="Arial"/>
              </a:defRPr>
            </a:lvl1pPr>
            <a:lvl2pPr indent="0" lvl="1" marL="0" marR="0" rtl="0" algn="r">
              <a:lnSpc>
                <a:spcPct val="100000"/>
              </a:lnSpc>
              <a:spcBef>
                <a:spcPts val="0"/>
              </a:spcBef>
              <a:buNone/>
              <a:defRPr b="0" sz="1000" strike="noStrike">
                <a:solidFill>
                  <a:srgbClr val="595959"/>
                </a:solidFill>
                <a:latin typeface="Arial"/>
                <a:ea typeface="Arial"/>
                <a:cs typeface="Arial"/>
                <a:sym typeface="Arial"/>
              </a:defRPr>
            </a:lvl2pPr>
            <a:lvl3pPr indent="0" lvl="2" marL="0" marR="0" rtl="0" algn="r">
              <a:lnSpc>
                <a:spcPct val="100000"/>
              </a:lnSpc>
              <a:spcBef>
                <a:spcPts val="0"/>
              </a:spcBef>
              <a:buNone/>
              <a:defRPr b="0" sz="1000" strike="noStrike">
                <a:solidFill>
                  <a:srgbClr val="595959"/>
                </a:solidFill>
                <a:latin typeface="Arial"/>
                <a:ea typeface="Arial"/>
                <a:cs typeface="Arial"/>
                <a:sym typeface="Arial"/>
              </a:defRPr>
            </a:lvl3pPr>
            <a:lvl4pPr indent="0" lvl="3" marL="0" marR="0" rtl="0" algn="r">
              <a:lnSpc>
                <a:spcPct val="100000"/>
              </a:lnSpc>
              <a:spcBef>
                <a:spcPts val="0"/>
              </a:spcBef>
              <a:buNone/>
              <a:defRPr b="0" sz="1000" strike="noStrike">
                <a:solidFill>
                  <a:srgbClr val="595959"/>
                </a:solidFill>
                <a:latin typeface="Arial"/>
                <a:ea typeface="Arial"/>
                <a:cs typeface="Arial"/>
                <a:sym typeface="Arial"/>
              </a:defRPr>
            </a:lvl4pPr>
            <a:lvl5pPr indent="0" lvl="4" marL="0" marR="0" rtl="0" algn="r">
              <a:lnSpc>
                <a:spcPct val="100000"/>
              </a:lnSpc>
              <a:spcBef>
                <a:spcPts val="0"/>
              </a:spcBef>
              <a:buNone/>
              <a:defRPr b="0" sz="1000" strike="noStrike">
                <a:solidFill>
                  <a:srgbClr val="595959"/>
                </a:solidFill>
                <a:latin typeface="Arial"/>
                <a:ea typeface="Arial"/>
                <a:cs typeface="Arial"/>
                <a:sym typeface="Arial"/>
              </a:defRPr>
            </a:lvl5pPr>
            <a:lvl6pPr indent="0" lvl="5" marL="0" marR="0" rtl="0" algn="r">
              <a:lnSpc>
                <a:spcPct val="100000"/>
              </a:lnSpc>
              <a:spcBef>
                <a:spcPts val="0"/>
              </a:spcBef>
              <a:buNone/>
              <a:defRPr b="0" sz="1000" strike="noStrike">
                <a:solidFill>
                  <a:srgbClr val="595959"/>
                </a:solidFill>
                <a:latin typeface="Arial"/>
                <a:ea typeface="Arial"/>
                <a:cs typeface="Arial"/>
                <a:sym typeface="Arial"/>
              </a:defRPr>
            </a:lvl6pPr>
            <a:lvl7pPr indent="0" lvl="6" marL="0" marR="0" rtl="0" algn="r">
              <a:lnSpc>
                <a:spcPct val="100000"/>
              </a:lnSpc>
              <a:spcBef>
                <a:spcPts val="0"/>
              </a:spcBef>
              <a:buNone/>
              <a:defRPr b="0" sz="1000" strike="noStrike">
                <a:solidFill>
                  <a:srgbClr val="595959"/>
                </a:solidFill>
                <a:latin typeface="Arial"/>
                <a:ea typeface="Arial"/>
                <a:cs typeface="Arial"/>
                <a:sym typeface="Arial"/>
              </a:defRPr>
            </a:lvl7pPr>
            <a:lvl8pPr indent="0" lvl="7" marL="0" marR="0" rtl="0" algn="r">
              <a:lnSpc>
                <a:spcPct val="100000"/>
              </a:lnSpc>
              <a:spcBef>
                <a:spcPts val="0"/>
              </a:spcBef>
              <a:buNone/>
              <a:defRPr b="0" sz="1000" strike="noStrike">
                <a:solidFill>
                  <a:srgbClr val="595959"/>
                </a:solidFill>
                <a:latin typeface="Arial"/>
                <a:ea typeface="Arial"/>
                <a:cs typeface="Arial"/>
                <a:sym typeface="Arial"/>
              </a:defRPr>
            </a:lvl8pPr>
            <a:lvl9pPr indent="0" lvl="8" marL="0" marR="0" rtl="0" algn="r">
              <a:lnSpc>
                <a:spcPct val="100000"/>
              </a:lnSpc>
              <a:spcBef>
                <a:spcPts val="0"/>
              </a:spcBef>
              <a:buNone/>
              <a:defRPr b="0" sz="1000"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000000"/>
              </a:solidFill>
              <a:latin typeface="Times New Roman"/>
              <a:ea typeface="Times New Roman"/>
              <a:cs typeface="Times New Roman"/>
              <a:sym typeface="Times New Roman"/>
            </a:endParaRPr>
          </a:p>
        </p:txBody>
      </p:sp>
      <p:sp>
        <p:nvSpPr>
          <p:cNvPr id="183" name="Google Shape;183;p40"/>
          <p:cNvSpPr txBox="1"/>
          <p:nvPr>
            <p:ph type="title"/>
          </p:nvPr>
        </p:nvSpPr>
        <p:spPr>
          <a:xfrm>
            <a:off x="1297440" y="393840"/>
            <a:ext cx="7038720" cy="91368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4" name="Google Shape;184;p40"/>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ddhyani@gmail.com" TargetMode="External"/><Relationship Id="rId4" Type="http://schemas.openxmlformats.org/officeDocument/2006/relationships/hyperlink" Target="mailto:prashaantsharmaa@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youtu.be/W8fsJJftYN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hbr.org/2012/10/data-scientist-the-sexiest-job-of-the-21st-centur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en.wikipedia.org/wiki/Information_gain_in_decision_trees" TargetMode="External"/><Relationship Id="rId4" Type="http://schemas.openxmlformats.org/officeDocument/2006/relationships/hyperlink" Target="https://en.wikipedia.org/wiki/Information_gain_in_decision_tre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4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4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41.jpg"/><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4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9.png"/><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5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hyperlink" Target="https://docs.google.com/forms/d/1nr6MZ7BVtG6lXmol4HevXTlcdFhCUxuTTWv_vtbbsTs/edi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3"/>
          <p:cNvSpPr txBox="1"/>
          <p:nvPr/>
        </p:nvSpPr>
        <p:spPr>
          <a:xfrm>
            <a:off x="311760" y="180360"/>
            <a:ext cx="8520120" cy="17755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br>
              <a:rPr b="0" i="0" lang="en-IN" sz="1800" u="none" cap="none" strike="noStrike"/>
            </a:br>
            <a:r>
              <a:rPr b="0" i="0" lang="en-IN" sz="6000" u="none" cap="none" strike="noStrike">
                <a:solidFill>
                  <a:srgbClr val="000000"/>
                </a:solidFill>
                <a:latin typeface="Arial"/>
                <a:ea typeface="Arial"/>
                <a:cs typeface="Arial"/>
                <a:sym typeface="Arial"/>
              </a:rPr>
              <a:t>ML Workshop</a:t>
            </a:r>
            <a:br>
              <a:rPr b="0" i="0" lang="en-IN" sz="1800" u="none" cap="none" strike="noStrike"/>
            </a:br>
            <a:r>
              <a:rPr b="0" i="0" lang="en-IN" sz="1800" u="none" cap="none" strike="noStrike">
                <a:solidFill>
                  <a:srgbClr val="000000"/>
                </a:solidFill>
                <a:latin typeface="Arial"/>
                <a:ea typeface="Arial"/>
                <a:cs typeface="Arial"/>
                <a:sym typeface="Arial"/>
              </a:rPr>
              <a:t>2</a:t>
            </a:r>
            <a:r>
              <a:rPr lang="en-IN" sz="1800"/>
              <a:t>5</a:t>
            </a:r>
            <a:r>
              <a:rPr b="0" baseline="30000" i="0" lang="en-IN" sz="1800" u="none" cap="none" strike="noStrike">
                <a:solidFill>
                  <a:srgbClr val="000000"/>
                </a:solidFill>
                <a:latin typeface="Arial"/>
                <a:ea typeface="Arial"/>
                <a:cs typeface="Arial"/>
                <a:sym typeface="Arial"/>
              </a:rPr>
              <a:t>th</a:t>
            </a:r>
            <a:r>
              <a:rPr b="0" i="0" lang="en-IN" sz="1800" u="none" cap="none" strike="noStrike">
                <a:solidFill>
                  <a:srgbClr val="000000"/>
                </a:solidFill>
                <a:latin typeface="Arial"/>
                <a:ea typeface="Arial"/>
                <a:cs typeface="Arial"/>
                <a:sym typeface="Arial"/>
              </a:rPr>
              <a:t> </a:t>
            </a:r>
            <a:r>
              <a:rPr lang="en-IN" sz="1800"/>
              <a:t>Feb</a:t>
            </a:r>
            <a:r>
              <a:rPr b="0" i="0" lang="en-IN" sz="1800" u="none" cap="none" strike="noStrike">
                <a:solidFill>
                  <a:srgbClr val="000000"/>
                </a:solidFill>
                <a:latin typeface="Arial"/>
                <a:ea typeface="Arial"/>
                <a:cs typeface="Arial"/>
                <a:sym typeface="Arial"/>
              </a:rPr>
              <a:t>  2</a:t>
            </a:r>
            <a:r>
              <a:rPr lang="en-IN" sz="1800"/>
              <a:t>020</a:t>
            </a:r>
            <a:endParaRPr b="0" i="0" sz="1800" u="none" cap="none" strike="noStrike">
              <a:solidFill>
                <a:srgbClr val="000000"/>
              </a:solidFill>
              <a:latin typeface="Arial"/>
              <a:ea typeface="Arial"/>
              <a:cs typeface="Arial"/>
              <a:sym typeface="Arial"/>
            </a:endParaRPr>
          </a:p>
        </p:txBody>
      </p:sp>
      <p:sp>
        <p:nvSpPr>
          <p:cNvPr id="238" name="Google Shape;238;p53"/>
          <p:cNvSpPr txBox="1"/>
          <p:nvPr/>
        </p:nvSpPr>
        <p:spPr>
          <a:xfrm>
            <a:off x="311760" y="2264760"/>
            <a:ext cx="8520120" cy="28785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IN" sz="2400" u="none" cap="none" strike="noStrike">
                <a:solidFill>
                  <a:srgbClr val="595959"/>
                </a:solidFill>
                <a:latin typeface="Arial"/>
                <a:ea typeface="Arial"/>
                <a:cs typeface="Arial"/>
                <a:sym typeface="Arial"/>
              </a:rPr>
              <a:t>By:</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595959"/>
              </a:buClr>
              <a:buSzPts val="2400"/>
              <a:buFont typeface="Arial"/>
              <a:buChar char="●"/>
            </a:pPr>
            <a:r>
              <a:rPr b="0" i="0" lang="en-IN" sz="2400" u="none" cap="none" strike="noStrike">
                <a:solidFill>
                  <a:srgbClr val="595959"/>
                </a:solidFill>
                <a:latin typeface="Arial"/>
                <a:ea typeface="Arial"/>
                <a:cs typeface="Arial"/>
                <a:sym typeface="Arial"/>
              </a:rPr>
              <a:t>Raj Dhyani (</a:t>
            </a:r>
            <a:r>
              <a:rPr b="0" i="0" lang="en-IN" sz="2400" u="sng" cap="none" strike="noStrike">
                <a:solidFill>
                  <a:schemeClr val="hlink"/>
                </a:solidFill>
                <a:latin typeface="Arial"/>
                <a:ea typeface="Arial"/>
                <a:cs typeface="Arial"/>
                <a:sym typeface="Arial"/>
                <a:hlinkClick r:id="rId3"/>
              </a:rPr>
              <a:t>rddhyani@gmail.com</a:t>
            </a:r>
            <a:r>
              <a:rPr b="0" i="0" lang="en-IN" sz="2400" u="none" cap="none" strike="noStrike">
                <a:solidFill>
                  <a:srgbClr val="595959"/>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595959"/>
              </a:buClr>
              <a:buSzPts val="1800"/>
              <a:buFont typeface="Arial"/>
              <a:buChar char="○"/>
            </a:pPr>
            <a:r>
              <a:rPr b="0" i="0" lang="en-IN" sz="1800" u="none" cap="none" strike="noStrike">
                <a:solidFill>
                  <a:srgbClr val="595959"/>
                </a:solidFill>
                <a:latin typeface="Arial"/>
                <a:ea typeface="Arial"/>
                <a:cs typeface="Arial"/>
                <a:sym typeface="Arial"/>
              </a:rPr>
              <a:t>JBIMS(MMS 1985-87), IIT Bombay (B Tech-1984),Pg(IITB-cse dept-ML,BlockChain)(2017-19)</a:t>
            </a:r>
            <a:endParaRPr b="0" i="0" sz="18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595959"/>
              </a:buClr>
              <a:buSzPts val="2400"/>
              <a:buFont typeface="Arial"/>
              <a:buChar char="●"/>
            </a:pPr>
            <a:r>
              <a:rPr b="0" i="0" lang="en-IN" sz="2400" u="none" cap="none" strike="noStrike">
                <a:solidFill>
                  <a:srgbClr val="595959"/>
                </a:solidFill>
                <a:latin typeface="Arial"/>
                <a:ea typeface="Arial"/>
                <a:cs typeface="Arial"/>
                <a:sym typeface="Arial"/>
              </a:rPr>
              <a:t>Prashant K. Sharma (</a:t>
            </a:r>
            <a:r>
              <a:rPr b="0" i="0" lang="en-IN" sz="2400" u="sng" cap="none" strike="noStrike">
                <a:solidFill>
                  <a:schemeClr val="hlink"/>
                </a:solidFill>
                <a:latin typeface="Arial"/>
                <a:ea typeface="Arial"/>
                <a:cs typeface="Arial"/>
                <a:sym typeface="Arial"/>
                <a:hlinkClick r:id="rId4"/>
              </a:rPr>
              <a:t>prashaantsharmaa@gmail.com</a:t>
            </a:r>
            <a:r>
              <a:rPr b="0" i="0" lang="en-IN" sz="2400" u="none" cap="none" strike="noStrike">
                <a:solidFill>
                  <a:srgbClr val="595959"/>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a:p>
            <a:pPr indent="-380519" lvl="1" marL="914400" marR="0" rtl="0" algn="l">
              <a:lnSpc>
                <a:spcPct val="100000"/>
              </a:lnSpc>
              <a:spcBef>
                <a:spcPts val="0"/>
              </a:spcBef>
              <a:spcAft>
                <a:spcPts val="0"/>
              </a:spcAft>
              <a:buClr>
                <a:srgbClr val="595959"/>
              </a:buClr>
              <a:buSzPts val="2400"/>
              <a:buFont typeface="Arial"/>
              <a:buChar char="○"/>
            </a:pPr>
            <a:r>
              <a:rPr lang="en-IN" sz="2400">
                <a:solidFill>
                  <a:srgbClr val="595959"/>
                </a:solidFill>
              </a:rPr>
              <a:t>AI Researcher (Published)</a:t>
            </a:r>
            <a:endParaRPr sz="2400">
              <a:solidFill>
                <a:srgbClr val="595959"/>
              </a:solidFill>
            </a:endParaRPr>
          </a:p>
          <a:p>
            <a:pPr indent="-380519" lvl="1" marL="914400" marR="0" rtl="0" algn="l">
              <a:lnSpc>
                <a:spcPct val="100000"/>
              </a:lnSpc>
              <a:spcBef>
                <a:spcPts val="0"/>
              </a:spcBef>
              <a:spcAft>
                <a:spcPts val="0"/>
              </a:spcAft>
              <a:buClr>
                <a:srgbClr val="595959"/>
              </a:buClr>
              <a:buSzPts val="2400"/>
              <a:buFont typeface="Arial"/>
              <a:buChar char="○"/>
            </a:pPr>
            <a:r>
              <a:rPr lang="en-IN" sz="2400">
                <a:solidFill>
                  <a:srgbClr val="595959"/>
                </a:solidFill>
              </a:rPr>
              <a:t>Hitachi RnD | </a:t>
            </a:r>
            <a:r>
              <a:rPr b="0" i="0" lang="en-IN" sz="2400" u="none" cap="none" strike="noStrike">
                <a:solidFill>
                  <a:srgbClr val="595959"/>
                </a:solidFill>
                <a:latin typeface="Arial"/>
                <a:ea typeface="Arial"/>
                <a:cs typeface="Arial"/>
                <a:sym typeface="Arial"/>
              </a:rPr>
              <a:t>IIT Bombay</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62"/>
          <p:cNvSpPr txBox="1"/>
          <p:nvPr/>
        </p:nvSpPr>
        <p:spPr>
          <a:xfrm>
            <a:off x="1297440" y="1132560"/>
            <a:ext cx="7038720" cy="486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400" strike="noStrike">
                <a:solidFill>
                  <a:srgbClr val="000000"/>
                </a:solidFill>
                <a:latin typeface="Arial"/>
                <a:ea typeface="Arial"/>
                <a:cs typeface="Arial"/>
                <a:sym typeface="Arial"/>
              </a:rPr>
              <a:t>Machine Learning models </a:t>
            </a:r>
            <a:endParaRPr b="0" sz="2400" strike="noStrike">
              <a:solidFill>
                <a:srgbClr val="000000"/>
              </a:solidFill>
              <a:latin typeface="Arial"/>
              <a:ea typeface="Arial"/>
              <a:cs typeface="Arial"/>
              <a:sym typeface="Arial"/>
            </a:endParaRPr>
          </a:p>
        </p:txBody>
      </p:sp>
      <p:sp>
        <p:nvSpPr>
          <p:cNvPr id="292" name="Google Shape;292;p62"/>
          <p:cNvSpPr/>
          <p:nvPr/>
        </p:nvSpPr>
        <p:spPr>
          <a:xfrm>
            <a:off x="1469520" y="1791720"/>
            <a:ext cx="4344120" cy="2822760"/>
          </a:xfrm>
          <a:prstGeom prst="rect">
            <a:avLst/>
          </a:prstGeom>
          <a:noFill/>
          <a:ln>
            <a:noFill/>
          </a:ln>
        </p:spPr>
        <p:txBody>
          <a:bodyPr anchorCtr="0" anchor="t" bIns="91425" lIns="91425" spcFirstLastPara="1" rIns="91425" wrap="square" tIns="91425">
            <a:noAutofit/>
          </a:bodyPr>
          <a:lstStyle/>
          <a:p>
            <a:pPr indent="-367920" lvl="0" marL="457200" marR="0" rtl="0" algn="l">
              <a:lnSpc>
                <a:spcPct val="100000"/>
              </a:lnSpc>
              <a:spcBef>
                <a:spcPts val="0"/>
              </a:spcBef>
              <a:spcAft>
                <a:spcPts val="0"/>
              </a:spcAft>
              <a:buClr>
                <a:srgbClr val="000000"/>
              </a:buClr>
              <a:buSzPts val="2200"/>
              <a:buFont typeface="Arial"/>
              <a:buAutoNum type="arabicPeriod"/>
            </a:pPr>
            <a:r>
              <a:rPr b="0" lang="en-IN" sz="2200" strike="noStrike">
                <a:solidFill>
                  <a:srgbClr val="000000"/>
                </a:solidFill>
                <a:latin typeface="Arial"/>
                <a:ea typeface="Arial"/>
                <a:cs typeface="Arial"/>
                <a:sym typeface="Arial"/>
              </a:rPr>
              <a:t>Decision Trees</a:t>
            </a:r>
            <a:endParaRPr b="0" sz="2200" strike="noStrike">
              <a:solidFill>
                <a:srgbClr val="000000"/>
              </a:solidFill>
              <a:latin typeface="Arial"/>
              <a:ea typeface="Arial"/>
              <a:cs typeface="Arial"/>
              <a:sym typeface="Arial"/>
            </a:endParaRPr>
          </a:p>
          <a:p>
            <a:pPr indent="-367920" lvl="1" marL="914400" marR="0" rtl="0" algn="l">
              <a:lnSpc>
                <a:spcPct val="100000"/>
              </a:lnSpc>
              <a:spcBef>
                <a:spcPts val="0"/>
              </a:spcBef>
              <a:spcAft>
                <a:spcPts val="0"/>
              </a:spcAft>
              <a:buClr>
                <a:srgbClr val="000000"/>
              </a:buClr>
              <a:buSzPts val="2200"/>
              <a:buFont typeface="Arial"/>
              <a:buAutoNum type="alphaLcPeriod"/>
            </a:pPr>
            <a:r>
              <a:rPr b="0" i="0" lang="en-IN" sz="2200" u="none" cap="none" strike="noStrike">
                <a:solidFill>
                  <a:srgbClr val="000000"/>
                </a:solidFill>
                <a:latin typeface="Arial"/>
                <a:ea typeface="Arial"/>
                <a:cs typeface="Arial"/>
                <a:sym typeface="Arial"/>
              </a:rPr>
              <a:t>Random Forest</a:t>
            </a:r>
            <a:endParaRPr b="0" i="0" sz="2200" u="none" cap="none" strike="noStrike">
              <a:solidFill>
                <a:srgbClr val="000000"/>
              </a:solidFill>
              <a:latin typeface="Arial"/>
              <a:ea typeface="Arial"/>
              <a:cs typeface="Arial"/>
              <a:sym typeface="Arial"/>
            </a:endParaRPr>
          </a:p>
          <a:p>
            <a:pPr indent="-367920" lvl="1" marL="914400" marR="0" rtl="0" algn="l">
              <a:lnSpc>
                <a:spcPct val="100000"/>
              </a:lnSpc>
              <a:spcBef>
                <a:spcPts val="0"/>
              </a:spcBef>
              <a:spcAft>
                <a:spcPts val="0"/>
              </a:spcAft>
              <a:buClr>
                <a:srgbClr val="000000"/>
              </a:buClr>
              <a:buSzPts val="2200"/>
              <a:buFont typeface="Arial"/>
              <a:buAutoNum type="alphaLcPeriod"/>
            </a:pPr>
            <a:r>
              <a:rPr b="0" i="0" lang="en-IN" sz="2200" u="none" cap="none" strike="noStrike">
                <a:solidFill>
                  <a:srgbClr val="000000"/>
                </a:solidFill>
                <a:latin typeface="Arial"/>
                <a:ea typeface="Arial"/>
                <a:cs typeface="Arial"/>
                <a:sym typeface="Arial"/>
              </a:rPr>
              <a:t>XGboost</a:t>
            </a:r>
            <a:endParaRPr b="0" i="0" sz="2200" u="none" cap="none" strike="noStrike">
              <a:solidFill>
                <a:srgbClr val="000000"/>
              </a:solidFill>
              <a:latin typeface="Arial"/>
              <a:ea typeface="Arial"/>
              <a:cs typeface="Arial"/>
              <a:sym typeface="Arial"/>
            </a:endParaRPr>
          </a:p>
          <a:p>
            <a:pPr indent="-367920" lvl="0" marL="457200" marR="0" rtl="0" algn="l">
              <a:lnSpc>
                <a:spcPct val="100000"/>
              </a:lnSpc>
              <a:spcBef>
                <a:spcPts val="0"/>
              </a:spcBef>
              <a:spcAft>
                <a:spcPts val="0"/>
              </a:spcAft>
              <a:buClr>
                <a:srgbClr val="000000"/>
              </a:buClr>
              <a:buSzPts val="2200"/>
              <a:buFont typeface="Arial"/>
              <a:buAutoNum type="arabicPeriod"/>
            </a:pPr>
            <a:r>
              <a:rPr b="0" lang="en-IN" sz="2200" strike="noStrike">
                <a:solidFill>
                  <a:srgbClr val="000000"/>
                </a:solidFill>
                <a:latin typeface="Arial"/>
                <a:ea typeface="Arial"/>
                <a:cs typeface="Arial"/>
                <a:sym typeface="Arial"/>
              </a:rPr>
              <a:t>SVC/SVR</a:t>
            </a:r>
            <a:endParaRPr b="0" sz="2200" strike="noStrike">
              <a:solidFill>
                <a:srgbClr val="000000"/>
              </a:solidFill>
              <a:latin typeface="Arial"/>
              <a:ea typeface="Arial"/>
              <a:cs typeface="Arial"/>
              <a:sym typeface="Arial"/>
            </a:endParaRPr>
          </a:p>
          <a:p>
            <a:pPr indent="-367920" lvl="0" marL="457200" marR="0" rtl="0" algn="l">
              <a:lnSpc>
                <a:spcPct val="100000"/>
              </a:lnSpc>
              <a:spcBef>
                <a:spcPts val="0"/>
              </a:spcBef>
              <a:spcAft>
                <a:spcPts val="0"/>
              </a:spcAft>
              <a:buClr>
                <a:srgbClr val="000000"/>
              </a:buClr>
              <a:buSzPts val="2200"/>
              <a:buFont typeface="Arial"/>
              <a:buAutoNum type="arabicPeriod"/>
            </a:pPr>
            <a:r>
              <a:rPr b="0" lang="en-IN" sz="2200" strike="noStrike">
                <a:solidFill>
                  <a:srgbClr val="000000"/>
                </a:solidFill>
                <a:latin typeface="Arial"/>
                <a:ea typeface="Arial"/>
                <a:cs typeface="Arial"/>
                <a:sym typeface="Arial"/>
              </a:rPr>
              <a:t>Naive Bayes</a:t>
            </a:r>
            <a:endParaRPr b="0" sz="2200" strike="noStrike">
              <a:solidFill>
                <a:srgbClr val="000000"/>
              </a:solidFill>
              <a:latin typeface="Arial"/>
              <a:ea typeface="Arial"/>
              <a:cs typeface="Arial"/>
              <a:sym typeface="Arial"/>
            </a:endParaRPr>
          </a:p>
          <a:p>
            <a:pPr indent="-367920" lvl="0" marL="457200" marR="0" rtl="0" algn="l">
              <a:lnSpc>
                <a:spcPct val="100000"/>
              </a:lnSpc>
              <a:spcBef>
                <a:spcPts val="0"/>
              </a:spcBef>
              <a:spcAft>
                <a:spcPts val="0"/>
              </a:spcAft>
              <a:buClr>
                <a:srgbClr val="000000"/>
              </a:buClr>
              <a:buSzPts val="2200"/>
              <a:buFont typeface="Arial"/>
              <a:buAutoNum type="arabicPeriod"/>
            </a:pPr>
            <a:r>
              <a:rPr b="0" lang="en-IN" sz="2200" strike="noStrike">
                <a:solidFill>
                  <a:srgbClr val="000000"/>
                </a:solidFill>
                <a:latin typeface="Arial"/>
                <a:ea typeface="Arial"/>
                <a:cs typeface="Arial"/>
                <a:sym typeface="Arial"/>
              </a:rPr>
              <a:t>Logistic Regression</a:t>
            </a:r>
            <a:endParaRPr b="0" sz="2200"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63"/>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7200" strike="noStrike">
                <a:solidFill>
                  <a:srgbClr val="000000"/>
                </a:solidFill>
                <a:latin typeface="Arial"/>
                <a:ea typeface="Arial"/>
                <a:cs typeface="Arial"/>
                <a:sym typeface="Arial"/>
              </a:rPr>
              <a:t>Decision Trees</a:t>
            </a:r>
            <a:endParaRPr b="0" sz="7200"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4"/>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A simple Decision Tree</a:t>
            </a:r>
            <a:endParaRPr b="0" sz="2800" strike="noStrike">
              <a:solidFill>
                <a:srgbClr val="000000"/>
              </a:solidFill>
              <a:latin typeface="Arial"/>
              <a:ea typeface="Arial"/>
              <a:cs typeface="Arial"/>
              <a:sym typeface="Arial"/>
            </a:endParaRPr>
          </a:p>
        </p:txBody>
      </p:sp>
      <p:pic>
        <p:nvPicPr>
          <p:cNvPr id="303" name="Google Shape;303;p64"/>
          <p:cNvPicPr preferRelativeResize="0"/>
          <p:nvPr/>
        </p:nvPicPr>
        <p:blipFill rotWithShape="1">
          <a:blip r:embed="rId3">
            <a:alphaModFix/>
          </a:blip>
          <a:srcRect b="0" l="0" r="0" t="0"/>
          <a:stretch/>
        </p:blipFill>
        <p:spPr>
          <a:xfrm>
            <a:off x="169920" y="1017720"/>
            <a:ext cx="5733720" cy="3820680"/>
          </a:xfrm>
          <a:prstGeom prst="rect">
            <a:avLst/>
          </a:prstGeom>
          <a:noFill/>
          <a:ln>
            <a:noFill/>
          </a:ln>
        </p:spPr>
      </p:pic>
      <p:sp>
        <p:nvSpPr>
          <p:cNvPr id="304" name="Google Shape;304;p64"/>
          <p:cNvSpPr/>
          <p:nvPr/>
        </p:nvSpPr>
        <p:spPr>
          <a:xfrm>
            <a:off x="6226200" y="1005480"/>
            <a:ext cx="2822760" cy="3531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Consider a dataset: Recording time of leaving the house, note whether you arrive on work on time.</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65"/>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66"/>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7"/>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Decision Tree: Consider two variables/features</a:t>
            </a:r>
            <a:endParaRPr b="0" sz="2800" strike="noStrike">
              <a:solidFill>
                <a:srgbClr val="000000"/>
              </a:solidFill>
              <a:latin typeface="Arial"/>
              <a:ea typeface="Arial"/>
              <a:cs typeface="Arial"/>
              <a:sym typeface="Arial"/>
            </a:endParaRPr>
          </a:p>
        </p:txBody>
      </p:sp>
      <p:sp>
        <p:nvSpPr>
          <p:cNvPr id="320" name="Google Shape;320;p67"/>
          <p:cNvSpPr/>
          <p:nvPr/>
        </p:nvSpPr>
        <p:spPr>
          <a:xfrm>
            <a:off x="6226200" y="1005480"/>
            <a:ext cx="2822760" cy="3531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Consider:</a:t>
            </a:r>
            <a:endParaRPr b="0" sz="1400"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Arial"/>
              <a:buAutoNum type="arabicPeriod"/>
            </a:pPr>
            <a:r>
              <a:rPr b="0" lang="en-IN" sz="1400" strike="noStrike">
                <a:solidFill>
                  <a:srgbClr val="000000"/>
                </a:solidFill>
                <a:latin typeface="Arial"/>
                <a:ea typeface="Arial"/>
                <a:cs typeface="Arial"/>
                <a:sym typeface="Arial"/>
              </a:rPr>
              <a:t>Departure time</a:t>
            </a:r>
            <a:endParaRPr b="0" sz="1400"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Arial"/>
              <a:buAutoNum type="arabicPeriod"/>
            </a:pPr>
            <a:r>
              <a:rPr b="0" lang="en-IN" sz="1400" strike="noStrike">
                <a:solidFill>
                  <a:srgbClr val="000000"/>
                </a:solidFill>
                <a:latin typeface="Arial"/>
                <a:ea typeface="Arial"/>
                <a:cs typeface="Arial"/>
                <a:sym typeface="Arial"/>
              </a:rPr>
              <a:t>Day of week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Monday =1 , Saturday = 7</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321" name="Google Shape;321;p67"/>
          <p:cNvPicPr preferRelativeResize="0"/>
          <p:nvPr/>
        </p:nvPicPr>
        <p:blipFill rotWithShape="1">
          <a:blip r:embed="rId3">
            <a:alphaModFix/>
          </a:blip>
          <a:srcRect b="0" l="0" r="0" t="0"/>
          <a:stretch/>
        </p:blipFill>
        <p:spPr>
          <a:xfrm>
            <a:off x="216720" y="1106280"/>
            <a:ext cx="5921280" cy="33303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68"/>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69"/>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70"/>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71"/>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Decision Tree: Continuous Variable/Regression Tree</a:t>
            </a:r>
            <a:endParaRPr b="0" sz="2800" strike="noStrike">
              <a:solidFill>
                <a:srgbClr val="000000"/>
              </a:solidFill>
              <a:latin typeface="Arial"/>
              <a:ea typeface="Arial"/>
              <a:cs typeface="Arial"/>
              <a:sym typeface="Arial"/>
            </a:endParaRPr>
          </a:p>
        </p:txBody>
      </p:sp>
      <p:sp>
        <p:nvSpPr>
          <p:cNvPr id="342" name="Google Shape;342;p71"/>
          <p:cNvSpPr/>
          <p:nvPr/>
        </p:nvSpPr>
        <p:spPr>
          <a:xfrm>
            <a:off x="6226200" y="1005480"/>
            <a:ext cx="2822760" cy="353196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00000"/>
              </a:lnSpc>
              <a:spcBef>
                <a:spcPts val="0"/>
              </a:spcBef>
              <a:spcAft>
                <a:spcPts val="0"/>
              </a:spcAft>
              <a:buClr>
                <a:srgbClr val="000000"/>
              </a:buClr>
              <a:buSzPts val="1400"/>
              <a:buFont typeface="Arial"/>
              <a:buAutoNum type="arabicPeriod"/>
            </a:pPr>
            <a:r>
              <a:rPr b="0" lang="en-IN" sz="1400" strike="noStrike">
                <a:solidFill>
                  <a:srgbClr val="000000"/>
                </a:solidFill>
                <a:latin typeface="Arial"/>
                <a:ea typeface="Arial"/>
                <a:cs typeface="Arial"/>
                <a:sym typeface="Arial"/>
              </a:rPr>
              <a:t>The root of regression tree is estimate for the entire dataset.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343" name="Google Shape;343;p71"/>
          <p:cNvPicPr preferRelativeResize="0"/>
          <p:nvPr/>
        </p:nvPicPr>
        <p:blipFill rotWithShape="1">
          <a:blip r:embed="rId3">
            <a:alphaModFix/>
          </a:blip>
          <a:srcRect b="0" l="0" r="0" t="0"/>
          <a:stretch/>
        </p:blipFill>
        <p:spPr>
          <a:xfrm>
            <a:off x="152280" y="938160"/>
            <a:ext cx="5921280" cy="33303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4"/>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IN" sz="2800" u="none" cap="none" strike="noStrike">
                <a:solidFill>
                  <a:srgbClr val="000000"/>
                </a:solidFill>
                <a:latin typeface="Arial"/>
                <a:ea typeface="Arial"/>
                <a:cs typeface="Arial"/>
                <a:sym typeface="Arial"/>
              </a:rPr>
              <a:t>What can Deep Learning do ?</a:t>
            </a:r>
            <a:endParaRPr b="0" i="0" sz="2800" u="none" cap="none" strike="noStrike">
              <a:solidFill>
                <a:srgbClr val="000000"/>
              </a:solidFill>
              <a:latin typeface="Arial"/>
              <a:ea typeface="Arial"/>
              <a:cs typeface="Arial"/>
              <a:sym typeface="Arial"/>
            </a:endParaRPr>
          </a:p>
        </p:txBody>
      </p:sp>
      <p:sp>
        <p:nvSpPr>
          <p:cNvPr id="244" name="Google Shape;244;p54"/>
          <p:cNvSpPr txBox="1"/>
          <p:nvPr/>
        </p:nvSpPr>
        <p:spPr>
          <a:xfrm>
            <a:off x="311760" y="1828800"/>
            <a:ext cx="8520120" cy="1519560"/>
          </a:xfrm>
          <a:prstGeom prst="rect">
            <a:avLst/>
          </a:prstGeom>
          <a:noFill/>
          <a:ln>
            <a:noFill/>
          </a:ln>
        </p:spPr>
        <p:txBody>
          <a:bodyPr anchorCtr="0" anchor="t" bIns="91425" lIns="91425" spcFirstLastPara="1" rIns="91425" wrap="square" tIns="91425">
            <a:noAutofit/>
          </a:bodyPr>
          <a:lstStyle/>
          <a:p>
            <a:pPr indent="-228240" lvl="0" marL="45720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i="0" lang="en-IN" sz="1800" u="sng" cap="none" strike="noStrike">
                <a:solidFill>
                  <a:schemeClr val="hlink"/>
                </a:solidFill>
                <a:latin typeface="Arial"/>
                <a:ea typeface="Arial"/>
                <a:cs typeface="Arial"/>
                <a:sym typeface="Arial"/>
                <a:hlinkClick r:id="rId3"/>
              </a:rPr>
              <a:t>https://youtu.be/W8fsJJftYN8</a:t>
            </a:r>
            <a:r>
              <a:rPr b="0" i="0" lang="en-IN" sz="1800" u="none" cap="none" strike="noStrike">
                <a:solidFill>
                  <a:srgbClr val="595959"/>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72"/>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73"/>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74"/>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75"/>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Decision Tree: 2 Variable Regression Tree</a:t>
            </a:r>
            <a:endParaRPr b="0" sz="2800" strike="noStrike">
              <a:solidFill>
                <a:srgbClr val="000000"/>
              </a:solidFill>
              <a:latin typeface="Arial"/>
              <a:ea typeface="Arial"/>
              <a:cs typeface="Arial"/>
              <a:sym typeface="Arial"/>
            </a:endParaRPr>
          </a:p>
        </p:txBody>
      </p:sp>
      <p:sp>
        <p:nvSpPr>
          <p:cNvPr id="364" name="Google Shape;364;p75"/>
          <p:cNvSpPr/>
          <p:nvPr/>
        </p:nvSpPr>
        <p:spPr>
          <a:xfrm>
            <a:off x="6226200" y="1005480"/>
            <a:ext cx="2822760" cy="3531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400" strike="noStrike">
                <a:solidFill>
                  <a:srgbClr val="000000"/>
                </a:solidFill>
                <a:latin typeface="Arial"/>
                <a:ea typeface="Arial"/>
                <a:cs typeface="Arial"/>
                <a:sym typeface="Arial"/>
              </a:rPr>
              <a:t>If we consider not only someone’s age, but the month of the year as well, then we can find even richer patterns</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pic>
        <p:nvPicPr>
          <p:cNvPr id="365" name="Google Shape;365;p75"/>
          <p:cNvPicPr preferRelativeResize="0"/>
          <p:nvPr/>
        </p:nvPicPr>
        <p:blipFill rotWithShape="1">
          <a:blip r:embed="rId3">
            <a:alphaModFix/>
          </a:blip>
          <a:srcRect b="0" l="0" r="0" t="0"/>
          <a:stretch/>
        </p:blipFill>
        <p:spPr>
          <a:xfrm>
            <a:off x="152280" y="938160"/>
            <a:ext cx="5921280" cy="33303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76"/>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77"/>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78"/>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79"/>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80"/>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81"/>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5"/>
          <p:cNvSpPr txBox="1"/>
          <p:nvPr/>
        </p:nvSpPr>
        <p:spPr>
          <a:xfrm>
            <a:off x="311760" y="383040"/>
            <a:ext cx="8520120" cy="951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br>
              <a:rPr b="0" i="0" lang="en-IN" sz="1800" u="none" cap="none" strike="noStrike"/>
            </a:br>
            <a:r>
              <a:rPr b="0" i="0" lang="en-IN" sz="2800" u="none" cap="none" strike="noStrike">
                <a:solidFill>
                  <a:srgbClr val="000000"/>
                </a:solidFill>
                <a:latin typeface="Arial"/>
                <a:ea typeface="Arial"/>
                <a:cs typeface="Arial"/>
                <a:sym typeface="Arial"/>
              </a:rPr>
              <a:t>Why Data Scientist become sought after profession </a:t>
            </a:r>
            <a:endParaRPr b="0" i="0" sz="2800" u="none" cap="none" strike="noStrike">
              <a:solidFill>
                <a:srgbClr val="000000"/>
              </a:solidFill>
              <a:latin typeface="Arial"/>
              <a:ea typeface="Arial"/>
              <a:cs typeface="Arial"/>
              <a:sym typeface="Arial"/>
            </a:endParaRPr>
          </a:p>
        </p:txBody>
      </p:sp>
      <p:sp>
        <p:nvSpPr>
          <p:cNvPr id="250" name="Google Shape;250;p55"/>
          <p:cNvSpPr txBox="1"/>
          <p:nvPr/>
        </p:nvSpPr>
        <p:spPr>
          <a:xfrm>
            <a:off x="311760" y="1729800"/>
            <a:ext cx="8520120" cy="2838600"/>
          </a:xfrm>
          <a:prstGeom prst="rect">
            <a:avLst/>
          </a:prstGeom>
          <a:noFill/>
          <a:ln>
            <a:noFill/>
          </a:ln>
        </p:spPr>
        <p:txBody>
          <a:bodyPr anchorCtr="0" anchor="t" bIns="91425" lIns="91425" spcFirstLastPara="1" rIns="91425" wrap="square" tIns="91425">
            <a:noAutofit/>
          </a:bodyPr>
          <a:lstStyle/>
          <a:p>
            <a:pPr indent="-228240" lvl="0" marL="45720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i="0" lang="en-IN" sz="1800" u="none" cap="none" strike="noStrike">
                <a:solidFill>
                  <a:srgbClr val="595959"/>
                </a:solidFill>
                <a:latin typeface="Arial"/>
                <a:ea typeface="Arial"/>
                <a:cs typeface="Arial"/>
                <a:sym typeface="Arial"/>
              </a:rPr>
              <a:t>HBR October 2012 </a:t>
            </a:r>
            <a:r>
              <a:rPr b="0" i="0" lang="en-IN" sz="1800" u="none" cap="none" strike="noStrike">
                <a:solidFill>
                  <a:srgbClr val="595959"/>
                </a:solidFill>
                <a:latin typeface="Arial"/>
                <a:ea typeface="Arial"/>
                <a:cs typeface="Arial"/>
                <a:sym typeface="Arial"/>
              </a:rPr>
              <a:t>article</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rPr b="1" i="0" lang="en-IN" sz="1800" u="none" cap="none" strike="noStrike">
                <a:solidFill>
                  <a:srgbClr val="595959"/>
                </a:solidFill>
                <a:latin typeface="Arial"/>
                <a:ea typeface="Arial"/>
                <a:cs typeface="Arial"/>
                <a:sym typeface="Arial"/>
              </a:rPr>
              <a:t> “</a:t>
            </a:r>
            <a:r>
              <a:rPr b="0" i="0" lang="en-IN" sz="1800" u="none" cap="none" strike="noStrike">
                <a:solidFill>
                  <a:srgbClr val="595959"/>
                </a:solidFill>
                <a:latin typeface="Arial"/>
                <a:ea typeface="Arial"/>
                <a:cs typeface="Arial"/>
                <a:sym typeface="Arial"/>
              </a:rPr>
              <a:t>Data Scientist: The Sexiest Job of the 21st Century “</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rPr b="0" i="0" lang="en-IN" sz="1800" u="none" cap="none" strike="noStrike">
                <a:solidFill>
                  <a:srgbClr val="595959"/>
                </a:solidFill>
                <a:latin typeface="Arial"/>
                <a:ea typeface="Arial"/>
                <a:cs typeface="Arial"/>
                <a:sym typeface="Arial"/>
              </a:rPr>
              <a:t>   by Thomas Davenport and DJ Patil</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rPr b="0" i="0" lang="en-IN" sz="1800" u="sng" cap="none" strike="noStrike">
                <a:solidFill>
                  <a:schemeClr val="hlink"/>
                </a:solidFill>
                <a:latin typeface="Arial"/>
                <a:ea typeface="Arial"/>
                <a:cs typeface="Arial"/>
                <a:sym typeface="Arial"/>
                <a:hlinkClick r:id="rId3"/>
              </a:rPr>
              <a:t>https://hbr.org/2012/10/data-scientist-the-sexiest-job-of-the-21st-century</a:t>
            </a:r>
            <a:endParaRPr b="0" i="0" sz="1800" u="none" cap="none"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82"/>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83"/>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84"/>
          <p:cNvSpPr txBox="1"/>
          <p:nvPr/>
        </p:nvSpPr>
        <p:spPr>
          <a:xfrm>
            <a:off x="554400" y="167400"/>
            <a:ext cx="7696800" cy="48081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3000" strike="noStrike">
                <a:solidFill>
                  <a:srgbClr val="000000"/>
                </a:solidFill>
                <a:latin typeface="Arial"/>
                <a:ea typeface="Arial"/>
                <a:cs typeface="Arial"/>
                <a:sym typeface="Arial"/>
              </a:rPr>
              <a:t>Decision Trees</a:t>
            </a:r>
            <a:br>
              <a:rPr lang="en-IN" sz="1800"/>
            </a:br>
            <a:br>
              <a:rPr lang="en-IN" sz="1800"/>
            </a:br>
            <a:r>
              <a:rPr b="0" lang="en-IN" sz="2400" strike="noStrike">
                <a:solidFill>
                  <a:srgbClr val="000000"/>
                </a:solidFill>
                <a:latin typeface="Arial"/>
                <a:ea typeface="Arial"/>
                <a:cs typeface="Arial"/>
                <a:sym typeface="Arial"/>
              </a:rPr>
              <a:t>There are couple of algorithms there to build a decision tree , we only talk about a few which are</a:t>
            </a:r>
            <a:br>
              <a:rPr lang="en-IN" sz="1800"/>
            </a:br>
            <a:r>
              <a:rPr b="0" lang="en-IN" sz="2400" strike="noStrike">
                <a:solidFill>
                  <a:srgbClr val="000000"/>
                </a:solidFill>
                <a:latin typeface="Arial"/>
                <a:ea typeface="Arial"/>
                <a:cs typeface="Arial"/>
                <a:sym typeface="Arial"/>
              </a:rPr>
              <a:t>CART (Classification and Regression Trees) → uses </a:t>
            </a:r>
            <a:r>
              <a:rPr b="1" i="1" lang="en-IN" sz="2400" strike="noStrike">
                <a:solidFill>
                  <a:srgbClr val="000000"/>
                </a:solidFill>
                <a:latin typeface="Arial"/>
                <a:ea typeface="Arial"/>
                <a:cs typeface="Arial"/>
                <a:sym typeface="Arial"/>
              </a:rPr>
              <a:t>Gini Index(Classification)</a:t>
            </a:r>
            <a:r>
              <a:rPr b="0" lang="en-IN" sz="2400" strike="noStrike">
                <a:solidFill>
                  <a:srgbClr val="000000"/>
                </a:solidFill>
                <a:latin typeface="Arial"/>
                <a:ea typeface="Arial"/>
                <a:cs typeface="Arial"/>
                <a:sym typeface="Arial"/>
              </a:rPr>
              <a:t> as metric.</a:t>
            </a:r>
            <a:br>
              <a:rPr lang="en-IN" sz="1800"/>
            </a:br>
            <a:r>
              <a:rPr b="0" lang="en-IN" sz="1800" strike="noStrike">
                <a:solidFill>
                  <a:srgbClr val="000000"/>
                </a:solidFill>
                <a:latin typeface="Arial"/>
                <a:ea typeface="Arial"/>
                <a:cs typeface="Arial"/>
                <a:sym typeface="Arial"/>
              </a:rPr>
              <a:t>The Gini coefficient is a measure of inequality of a distribution</a:t>
            </a:r>
            <a:br>
              <a:rPr lang="en-IN" sz="1800"/>
            </a:br>
            <a:r>
              <a:rPr b="0" lang="en-IN" sz="1800" strike="noStrike">
                <a:solidFill>
                  <a:srgbClr val="000000"/>
                </a:solidFill>
                <a:latin typeface="Arial"/>
                <a:ea typeface="Arial"/>
                <a:cs typeface="Arial"/>
                <a:sym typeface="Arial"/>
              </a:rPr>
              <a:t>Gini index is Gini Coefficient expressed as percentage</a:t>
            </a:r>
            <a:br>
              <a:rPr lang="en-IN" sz="1800"/>
            </a:br>
            <a:r>
              <a:rPr b="0" lang="en-IN" sz="2400" strike="noStrike">
                <a:solidFill>
                  <a:srgbClr val="000000"/>
                </a:solidFill>
                <a:latin typeface="Arial"/>
                <a:ea typeface="Arial"/>
                <a:cs typeface="Arial"/>
                <a:sym typeface="Arial"/>
              </a:rPr>
              <a:t>ID3 (Iterative Dichotomiser 3) → uses </a:t>
            </a:r>
            <a:r>
              <a:rPr b="1" i="1" lang="en-IN" sz="2400" strike="noStrike">
                <a:solidFill>
                  <a:srgbClr val="000000"/>
                </a:solidFill>
                <a:latin typeface="Arial"/>
                <a:ea typeface="Arial"/>
                <a:cs typeface="Arial"/>
                <a:sym typeface="Arial"/>
              </a:rPr>
              <a:t>Entropy function </a:t>
            </a:r>
            <a:r>
              <a:rPr b="0" lang="en-IN" sz="2400" strike="noStrike">
                <a:solidFill>
                  <a:srgbClr val="000000"/>
                </a:solidFill>
                <a:latin typeface="Arial"/>
                <a:ea typeface="Arial"/>
                <a:cs typeface="Arial"/>
                <a:sym typeface="Arial"/>
              </a:rPr>
              <a:t>and</a:t>
            </a:r>
            <a:r>
              <a:rPr b="0" lang="en-IN" sz="2400" u="sng" strike="noStrike">
                <a:solidFill>
                  <a:schemeClr val="hlink"/>
                </a:solidFill>
                <a:latin typeface="Arial"/>
                <a:ea typeface="Arial"/>
                <a:cs typeface="Arial"/>
                <a:sym typeface="Arial"/>
                <a:hlinkClick r:id="rId3"/>
              </a:rPr>
              <a:t> </a:t>
            </a:r>
            <a:r>
              <a:rPr b="1" i="1" lang="en-IN" sz="2400" u="sng" strike="noStrike">
                <a:solidFill>
                  <a:schemeClr val="hlink"/>
                </a:solidFill>
                <a:latin typeface="Arial"/>
                <a:ea typeface="Arial"/>
                <a:cs typeface="Arial"/>
                <a:sym typeface="Arial"/>
                <a:hlinkClick r:id="rId4"/>
              </a:rPr>
              <a:t>Information gain</a:t>
            </a:r>
            <a:r>
              <a:rPr b="1" i="1" lang="en-IN" sz="2400" strike="noStrike">
                <a:solidFill>
                  <a:srgbClr val="000000"/>
                </a:solidFill>
                <a:latin typeface="Arial"/>
                <a:ea typeface="Arial"/>
                <a:cs typeface="Arial"/>
                <a:sym typeface="Arial"/>
              </a:rPr>
              <a:t> </a:t>
            </a:r>
            <a:r>
              <a:rPr b="0" lang="en-IN" sz="2400" strike="noStrike">
                <a:solidFill>
                  <a:srgbClr val="000000"/>
                </a:solidFill>
                <a:latin typeface="Arial"/>
                <a:ea typeface="Arial"/>
                <a:cs typeface="Arial"/>
                <a:sym typeface="Arial"/>
              </a:rPr>
              <a:t>as metrics.</a:t>
            </a:r>
            <a:br>
              <a:rPr lang="en-IN" sz="1800"/>
            </a:br>
            <a:br>
              <a:rPr lang="en-IN" sz="1800"/>
            </a:br>
            <a:endParaRPr b="0" sz="2400"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85"/>
          <p:cNvSpPr txBox="1"/>
          <p:nvPr/>
        </p:nvSpPr>
        <p:spPr>
          <a:xfrm>
            <a:off x="1563120" y="831600"/>
            <a:ext cx="6687720" cy="30351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4800" strike="noStrike">
                <a:solidFill>
                  <a:srgbClr val="000000"/>
                </a:solidFill>
                <a:latin typeface="Arial"/>
                <a:ea typeface="Arial"/>
                <a:cs typeface="Arial"/>
                <a:sym typeface="Arial"/>
              </a:rPr>
              <a:t>Decision Trees</a:t>
            </a:r>
            <a:br>
              <a:rPr lang="en-IN" sz="1800"/>
            </a:br>
            <a:r>
              <a:rPr b="0" lang="en-IN" sz="4800" strike="noStrike">
                <a:solidFill>
                  <a:srgbClr val="000000"/>
                </a:solidFill>
                <a:latin typeface="Arial"/>
                <a:ea typeface="Arial"/>
                <a:cs typeface="Arial"/>
                <a:sym typeface="Arial"/>
              </a:rPr>
              <a:t>Two variants:</a:t>
            </a:r>
            <a:br>
              <a:rPr lang="en-IN" sz="1800"/>
            </a:br>
            <a:r>
              <a:rPr b="0" lang="en-IN" sz="4800" strike="noStrike">
                <a:solidFill>
                  <a:srgbClr val="000000"/>
                </a:solidFill>
                <a:latin typeface="Arial"/>
                <a:ea typeface="Arial"/>
                <a:cs typeface="Arial"/>
                <a:sym typeface="Arial"/>
              </a:rPr>
              <a:t>Random Forest</a:t>
            </a:r>
            <a:br>
              <a:rPr lang="en-IN" sz="1800"/>
            </a:br>
            <a:r>
              <a:rPr b="0" lang="en-IN" sz="4800" strike="noStrike">
                <a:solidFill>
                  <a:srgbClr val="000000"/>
                </a:solidFill>
                <a:latin typeface="Arial"/>
                <a:ea typeface="Arial"/>
                <a:cs typeface="Arial"/>
                <a:sym typeface="Arial"/>
              </a:rPr>
              <a:t>XgBoost</a:t>
            </a:r>
            <a:endParaRPr b="0" sz="4800"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86"/>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Random Forest</a:t>
            </a:r>
            <a:endParaRPr b="0" sz="7200"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87"/>
          <p:cNvPicPr preferRelativeResize="0"/>
          <p:nvPr/>
        </p:nvPicPr>
        <p:blipFill rotWithShape="1">
          <a:blip r:embed="rId3">
            <a:alphaModFix/>
          </a:blip>
          <a:srcRect b="0" l="0" r="0" t="0"/>
          <a:stretch/>
        </p:blipFill>
        <p:spPr>
          <a:xfrm>
            <a:off x="382320" y="574920"/>
            <a:ext cx="8378640" cy="41054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88"/>
          <p:cNvPicPr preferRelativeResize="0"/>
          <p:nvPr/>
        </p:nvPicPr>
        <p:blipFill rotWithShape="1">
          <a:blip r:embed="rId3">
            <a:alphaModFix/>
          </a:blip>
          <a:srcRect b="0" l="0" r="0" t="0"/>
          <a:stretch/>
        </p:blipFill>
        <p:spPr>
          <a:xfrm>
            <a:off x="4921920" y="152280"/>
            <a:ext cx="4020840" cy="4838400"/>
          </a:xfrm>
          <a:prstGeom prst="rect">
            <a:avLst/>
          </a:prstGeom>
          <a:noFill/>
          <a:ln>
            <a:noFill/>
          </a:ln>
        </p:spPr>
      </p:pic>
      <p:sp>
        <p:nvSpPr>
          <p:cNvPr id="431" name="Google Shape;431;p88"/>
          <p:cNvSpPr/>
          <p:nvPr/>
        </p:nvSpPr>
        <p:spPr>
          <a:xfrm>
            <a:off x="477000" y="309240"/>
            <a:ext cx="4189320" cy="4511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800" strike="noStrike">
                <a:solidFill>
                  <a:srgbClr val="000000"/>
                </a:solidFill>
                <a:latin typeface="Arial"/>
                <a:ea typeface="Arial"/>
                <a:cs typeface="Arial"/>
                <a:sym typeface="Arial"/>
              </a:rPr>
              <a:t>Bootstrap Aggregation, or bagging is a powerful technique that reduces model variances (overfitting) and improves the outcome of learning on limited sample (i.e. small number of observations)</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800" strike="noStrike">
                <a:solidFill>
                  <a:srgbClr val="000000"/>
                </a:solidFill>
                <a:latin typeface="Arial"/>
                <a:ea typeface="Arial"/>
                <a:cs typeface="Arial"/>
                <a:sym typeface="Arial"/>
              </a:rPr>
              <a:t>Bagging works by taking the original dataset and creating </a:t>
            </a:r>
            <a:r>
              <a:rPr b="0" i="1" lang="en-IN" sz="1800" strike="noStrike">
                <a:solidFill>
                  <a:srgbClr val="000000"/>
                </a:solidFill>
                <a:latin typeface="Arial"/>
                <a:ea typeface="Arial"/>
                <a:cs typeface="Arial"/>
                <a:sym typeface="Arial"/>
              </a:rPr>
              <a:t>M</a:t>
            </a:r>
            <a:r>
              <a:rPr b="0" lang="en-IN" sz="1800" strike="noStrike">
                <a:solidFill>
                  <a:srgbClr val="000000"/>
                </a:solidFill>
                <a:latin typeface="Arial"/>
                <a:ea typeface="Arial"/>
                <a:cs typeface="Arial"/>
                <a:sym typeface="Arial"/>
              </a:rPr>
              <a:t> subsets each with </a:t>
            </a:r>
            <a:r>
              <a:rPr b="0" i="1" lang="en-IN" sz="1800" strike="noStrike">
                <a:solidFill>
                  <a:srgbClr val="000000"/>
                </a:solidFill>
                <a:latin typeface="Arial"/>
                <a:ea typeface="Arial"/>
                <a:cs typeface="Arial"/>
                <a:sym typeface="Arial"/>
              </a:rPr>
              <a:t>n </a:t>
            </a:r>
            <a:r>
              <a:rPr b="0" lang="en-IN" sz="1800" strike="noStrike">
                <a:solidFill>
                  <a:srgbClr val="000000"/>
                </a:solidFill>
                <a:latin typeface="Arial"/>
                <a:ea typeface="Arial"/>
                <a:cs typeface="Arial"/>
                <a:sym typeface="Arial"/>
              </a:rPr>
              <a:t>samples per subset. The </a:t>
            </a:r>
            <a:r>
              <a:rPr b="0" i="1" lang="en-IN" sz="1800" strike="noStrike">
                <a:solidFill>
                  <a:srgbClr val="000000"/>
                </a:solidFill>
                <a:latin typeface="Arial"/>
                <a:ea typeface="Arial"/>
                <a:cs typeface="Arial"/>
                <a:sym typeface="Arial"/>
              </a:rPr>
              <a:t>n </a:t>
            </a:r>
            <a:r>
              <a:rPr b="0" lang="en-IN" sz="1800" strike="noStrike">
                <a:solidFill>
                  <a:srgbClr val="000000"/>
                </a:solidFill>
                <a:latin typeface="Arial"/>
                <a:ea typeface="Arial"/>
                <a:cs typeface="Arial"/>
                <a:sym typeface="Arial"/>
              </a:rPr>
              <a:t>individual samples are </a:t>
            </a:r>
            <a:r>
              <a:rPr b="1" lang="en-IN" sz="1800" strike="noStrike">
                <a:solidFill>
                  <a:srgbClr val="000000"/>
                </a:solidFill>
                <a:latin typeface="Arial"/>
                <a:ea typeface="Arial"/>
                <a:cs typeface="Arial"/>
                <a:sym typeface="Arial"/>
              </a:rPr>
              <a:t>uniformly sampled with replacement</a:t>
            </a:r>
            <a:r>
              <a:rPr b="0" lang="en-IN" sz="1800" strike="noStrike">
                <a:solidFill>
                  <a:srgbClr val="000000"/>
                </a:solidFill>
                <a:latin typeface="Arial"/>
                <a:ea typeface="Arial"/>
                <a:cs typeface="Arial"/>
                <a:sym typeface="Arial"/>
              </a:rPr>
              <a:t> from the original dataset </a:t>
            </a:r>
            <a:endParaRPr b="0" sz="1800"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89"/>
          <p:cNvSpPr/>
          <p:nvPr/>
        </p:nvSpPr>
        <p:spPr>
          <a:xfrm>
            <a:off x="477000" y="309240"/>
            <a:ext cx="8224200" cy="4511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Random forest — a way of bagging trees.</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2400" strike="noStrike">
                <a:solidFill>
                  <a:srgbClr val="000000"/>
                </a:solidFill>
                <a:latin typeface="Arial"/>
                <a:ea typeface="Arial"/>
                <a:cs typeface="Arial"/>
                <a:sym typeface="Arial"/>
              </a:rPr>
              <a:t>So what is bagging? Bagging is an interesting idea which is what if we created five different models each of which was only somewhat predictive but the models gave predictions that were not correlated with each other. That would mean that the five models would have profound different insights into the relationships in the data. If you took the average of those five models, you are effectively bringing in the insights from each of them. So this idea of averaging models is a technique for </a:t>
            </a:r>
            <a:r>
              <a:rPr b="1" lang="en-IN" sz="2400" strike="noStrike">
                <a:solidFill>
                  <a:srgbClr val="000000"/>
                </a:solidFill>
                <a:latin typeface="Arial"/>
                <a:ea typeface="Arial"/>
                <a:cs typeface="Arial"/>
                <a:sym typeface="Arial"/>
              </a:rPr>
              <a:t>Ensembling</a:t>
            </a:r>
            <a:r>
              <a:rPr b="0" lang="en-IN" sz="2400" strike="noStrike">
                <a:solidFill>
                  <a:srgbClr val="000000"/>
                </a:solidFill>
                <a:latin typeface="Arial"/>
                <a:ea typeface="Arial"/>
                <a:cs typeface="Arial"/>
                <a:sym typeface="Arial"/>
              </a:rPr>
              <a:t>.</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90"/>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XGBoost</a:t>
            </a:r>
            <a:br>
              <a:rPr lang="en-IN" sz="1800"/>
            </a:br>
            <a:r>
              <a:rPr b="0" lang="en-IN" sz="4800" strike="noStrike">
                <a:solidFill>
                  <a:srgbClr val="000000"/>
                </a:solidFill>
                <a:latin typeface="Arial"/>
                <a:ea typeface="Arial"/>
                <a:cs typeface="Arial"/>
                <a:sym typeface="Arial"/>
              </a:rPr>
              <a:t>(</a:t>
            </a:r>
            <a:r>
              <a:rPr b="0" lang="en-IN" sz="3600" strike="noStrike">
                <a:solidFill>
                  <a:srgbClr val="000000"/>
                </a:solidFill>
                <a:latin typeface="Arial"/>
                <a:ea typeface="Arial"/>
                <a:cs typeface="Arial"/>
                <a:sym typeface="Arial"/>
              </a:rPr>
              <a:t>Extreme Gradient Boosting</a:t>
            </a:r>
            <a:r>
              <a:rPr b="0" lang="en-IN" sz="4800" strike="noStrike">
                <a:solidFill>
                  <a:srgbClr val="000000"/>
                </a:solidFill>
                <a:latin typeface="Arial"/>
                <a:ea typeface="Arial"/>
                <a:cs typeface="Arial"/>
                <a:sym typeface="Arial"/>
              </a:rPr>
              <a:t>)</a:t>
            </a:r>
            <a:endParaRPr b="0" sz="4800"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91"/>
          <p:cNvSpPr/>
          <p:nvPr/>
        </p:nvSpPr>
        <p:spPr>
          <a:xfrm>
            <a:off x="528480" y="2577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Boosting</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pic>
        <p:nvPicPr>
          <p:cNvPr id="447" name="Google Shape;447;p91"/>
          <p:cNvPicPr preferRelativeResize="0"/>
          <p:nvPr/>
        </p:nvPicPr>
        <p:blipFill rotWithShape="1">
          <a:blip r:embed="rId3">
            <a:alphaModFix/>
          </a:blip>
          <a:srcRect b="0" l="0" r="0" t="0"/>
          <a:stretch/>
        </p:blipFill>
        <p:spPr>
          <a:xfrm>
            <a:off x="2214000" y="905760"/>
            <a:ext cx="5257440" cy="38764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6"/>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IN" sz="2800" u="none" cap="none" strike="noStrike">
                <a:solidFill>
                  <a:srgbClr val="000000"/>
                </a:solidFill>
                <a:latin typeface="Arial"/>
                <a:ea typeface="Arial"/>
                <a:cs typeface="Arial"/>
                <a:sym typeface="Arial"/>
              </a:rPr>
              <a:t>Growing Impact of AI</a:t>
            </a:r>
            <a:endParaRPr b="0" i="0" sz="2800" u="none" cap="none" strike="noStrike">
              <a:solidFill>
                <a:srgbClr val="000000"/>
              </a:solidFill>
              <a:latin typeface="Arial"/>
              <a:ea typeface="Arial"/>
              <a:cs typeface="Arial"/>
              <a:sym typeface="Arial"/>
            </a:endParaRPr>
          </a:p>
        </p:txBody>
      </p:sp>
      <p:sp>
        <p:nvSpPr>
          <p:cNvPr id="256" name="Google Shape;256;p56"/>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i="0" lang="en-IN" sz="1800" u="none" cap="none" strike="noStrike">
                <a:solidFill>
                  <a:srgbClr val="595959"/>
                </a:solidFill>
                <a:latin typeface="Arial"/>
                <a:ea typeface="Arial"/>
                <a:cs typeface="Arial"/>
                <a:sym typeface="Arial"/>
              </a:rPr>
              <a:t>Credit Decisions</a:t>
            </a:r>
            <a:endParaRPr b="0" i="0" sz="1800" u="none" cap="none"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400"/>
              <a:buFont typeface="Arial"/>
              <a:buChar char="○"/>
            </a:pPr>
            <a:r>
              <a:rPr b="0" i="0" lang="en-IN" sz="1400" u="none" cap="none" strike="noStrike">
                <a:solidFill>
                  <a:srgbClr val="595959"/>
                </a:solidFill>
                <a:latin typeface="Arial"/>
                <a:ea typeface="Arial"/>
                <a:cs typeface="Arial"/>
                <a:sym typeface="Arial"/>
              </a:rPr>
              <a:t>Bringing AI on board cut losses by US automobile lending companies</a:t>
            </a:r>
            <a:endParaRPr b="0" i="0" sz="1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en-IN" sz="1400" u="none" cap="none" strike="noStrike">
                <a:solidFill>
                  <a:srgbClr val="595959"/>
                </a:solidFill>
                <a:latin typeface="Arial"/>
                <a:ea typeface="Arial"/>
                <a:cs typeface="Arial"/>
                <a:sym typeface="Arial"/>
              </a:rPr>
              <a:t>      by 23%.</a:t>
            </a:r>
            <a:endParaRPr b="0" sz="1400"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Fraud Prevention </a:t>
            </a:r>
            <a:endParaRPr b="0" sz="1800"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92"/>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Boosting</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AutoNum type="arabicPeriod"/>
            </a:pPr>
            <a:r>
              <a:rPr b="0" lang="en-IN" sz="1800" strike="noStrike">
                <a:solidFill>
                  <a:srgbClr val="000000"/>
                </a:solidFill>
                <a:latin typeface="Arial"/>
                <a:ea typeface="Arial"/>
                <a:cs typeface="Arial"/>
                <a:sym typeface="Arial"/>
              </a:rPr>
              <a:t> </a:t>
            </a:r>
            <a:r>
              <a:rPr b="1" lang="en-IN" sz="1800" strike="noStrike">
                <a:solidFill>
                  <a:srgbClr val="000000"/>
                </a:solidFill>
                <a:latin typeface="Arial"/>
                <a:ea typeface="Arial"/>
                <a:cs typeface="Arial"/>
                <a:sym typeface="Arial"/>
              </a:rPr>
              <a:t>Box 1</a:t>
            </a:r>
            <a:r>
              <a:rPr b="0" lang="en-IN" sz="1800" strike="noStrike">
                <a:solidFill>
                  <a:srgbClr val="000000"/>
                </a:solidFill>
                <a:latin typeface="Arial"/>
                <a:ea typeface="Arial"/>
                <a:cs typeface="Arial"/>
                <a:sym typeface="Arial"/>
              </a:rPr>
              <a:t>: The first classifier (usually a decision stump) creates a vertical line (split) at D1. It says anything to the left of D1 is + and anything to the right of D1 is -. However, this classifier misclassifies three + points.</a:t>
            </a:r>
            <a:endParaRPr b="0" sz="1800"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AutoNum type="arabicPeriod"/>
            </a:pPr>
            <a:r>
              <a:rPr b="0" lang="en-IN" sz="1800" strike="noStrike">
                <a:solidFill>
                  <a:srgbClr val="000000"/>
                </a:solidFill>
                <a:latin typeface="Arial"/>
                <a:ea typeface="Arial"/>
                <a:cs typeface="Arial"/>
                <a:sym typeface="Arial"/>
              </a:rPr>
              <a:t> </a:t>
            </a:r>
            <a:r>
              <a:rPr b="1" lang="en-IN" sz="1800" strike="noStrike">
                <a:solidFill>
                  <a:srgbClr val="000000"/>
                </a:solidFill>
                <a:latin typeface="Arial"/>
                <a:ea typeface="Arial"/>
                <a:cs typeface="Arial"/>
                <a:sym typeface="Arial"/>
              </a:rPr>
              <a:t>Box 2</a:t>
            </a:r>
            <a:r>
              <a:rPr b="0" lang="en-IN" sz="1800" strike="noStrike">
                <a:solidFill>
                  <a:srgbClr val="000000"/>
                </a:solidFill>
                <a:latin typeface="Arial"/>
                <a:ea typeface="Arial"/>
                <a:cs typeface="Arial"/>
                <a:sym typeface="Arial"/>
              </a:rPr>
              <a:t>: The second classifier gives more weight to the three + misclassified points (see the bigger size of +) and creates a vertical line at D2. Again it says, anything to the right of D2 is - and left is +. Still, it makes mistakes by incorrectly classifying three - points.</a:t>
            </a:r>
            <a:endParaRPr b="0" sz="1800"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AutoNum type="arabicPeriod"/>
            </a:pPr>
            <a:r>
              <a:rPr b="1" lang="en-IN" sz="1800" strike="noStrike">
                <a:solidFill>
                  <a:srgbClr val="000000"/>
                </a:solidFill>
                <a:latin typeface="Arial"/>
                <a:ea typeface="Arial"/>
                <a:cs typeface="Arial"/>
                <a:sym typeface="Arial"/>
              </a:rPr>
              <a:t>Box 3</a:t>
            </a:r>
            <a:r>
              <a:rPr b="0" lang="en-IN" sz="1800" strike="noStrike">
                <a:solidFill>
                  <a:srgbClr val="000000"/>
                </a:solidFill>
                <a:latin typeface="Arial"/>
                <a:ea typeface="Arial"/>
                <a:cs typeface="Arial"/>
                <a:sym typeface="Arial"/>
              </a:rPr>
              <a:t>: Again, the third classifier gives more weight to the three - misclassified points and creates a horizontal line at D3. Still, this classifier fails to classify the points (in the circles) correctly.</a:t>
            </a:r>
            <a:endParaRPr b="0" sz="1800"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AutoNum type="arabicPeriod"/>
            </a:pPr>
            <a:r>
              <a:rPr b="1" lang="en-IN" sz="1800" strike="noStrike">
                <a:solidFill>
                  <a:srgbClr val="000000"/>
                </a:solidFill>
                <a:latin typeface="Arial"/>
                <a:ea typeface="Arial"/>
                <a:cs typeface="Arial"/>
                <a:sym typeface="Arial"/>
              </a:rPr>
              <a:t>Box 4</a:t>
            </a:r>
            <a:r>
              <a:rPr b="0" lang="en-IN" sz="1800" strike="noStrike">
                <a:solidFill>
                  <a:srgbClr val="000000"/>
                </a:solidFill>
                <a:latin typeface="Arial"/>
                <a:ea typeface="Arial"/>
                <a:cs typeface="Arial"/>
                <a:sym typeface="Arial"/>
              </a:rPr>
              <a:t>: This is a weighted combination of the weak classifiers (Box 1,2 and 3). As you can see, it does a good job at classifying all the points correctly.</a:t>
            </a:r>
            <a:endParaRPr b="0" sz="18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93"/>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Decision Tree Ensembles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pic>
        <p:nvPicPr>
          <p:cNvPr id="458" name="Google Shape;458;p93"/>
          <p:cNvPicPr preferRelativeResize="0"/>
          <p:nvPr/>
        </p:nvPicPr>
        <p:blipFill rotWithShape="1">
          <a:blip r:embed="rId3">
            <a:alphaModFix/>
          </a:blip>
          <a:srcRect b="0" l="0" r="0" t="0"/>
          <a:stretch/>
        </p:blipFill>
        <p:spPr>
          <a:xfrm>
            <a:off x="228600" y="928800"/>
            <a:ext cx="8686440" cy="32857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94"/>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Decision Tree Ensembles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pic>
        <p:nvPicPr>
          <p:cNvPr id="464" name="Google Shape;464;p94"/>
          <p:cNvPicPr preferRelativeResize="0"/>
          <p:nvPr/>
        </p:nvPicPr>
        <p:blipFill rotWithShape="1">
          <a:blip r:embed="rId3">
            <a:alphaModFix/>
          </a:blip>
          <a:srcRect b="0" l="0" r="0" t="0"/>
          <a:stretch/>
        </p:blipFill>
        <p:spPr>
          <a:xfrm>
            <a:off x="104760" y="644400"/>
            <a:ext cx="8934120" cy="42418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95"/>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Decision Tree Boosting</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500" strike="noStrike">
                <a:solidFill>
                  <a:srgbClr val="000000"/>
                </a:solidFill>
                <a:latin typeface="Arial"/>
                <a:ea typeface="Arial"/>
                <a:cs typeface="Arial"/>
                <a:sym typeface="Arial"/>
              </a:rPr>
              <a:t>Where, K is the number of trees, f is a function in functional space F, and F is set of all possible CARTs. The objective function to be optimized is given by:</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p:txBody>
      </p:sp>
      <p:pic>
        <p:nvPicPr>
          <p:cNvPr id="470" name="Google Shape;470;p95"/>
          <p:cNvPicPr preferRelativeResize="0"/>
          <p:nvPr/>
        </p:nvPicPr>
        <p:blipFill rotWithShape="1">
          <a:blip r:embed="rId3">
            <a:alphaModFix/>
          </a:blip>
          <a:srcRect b="0" l="0" r="0" t="0"/>
          <a:stretch/>
        </p:blipFill>
        <p:spPr>
          <a:xfrm>
            <a:off x="2732760" y="715680"/>
            <a:ext cx="3296880" cy="907920"/>
          </a:xfrm>
          <a:prstGeom prst="rect">
            <a:avLst/>
          </a:prstGeom>
          <a:noFill/>
          <a:ln>
            <a:noFill/>
          </a:ln>
        </p:spPr>
      </p:pic>
      <p:pic>
        <p:nvPicPr>
          <p:cNvPr id="471" name="Google Shape;471;p95"/>
          <p:cNvPicPr preferRelativeResize="0"/>
          <p:nvPr/>
        </p:nvPicPr>
        <p:blipFill rotWithShape="1">
          <a:blip r:embed="rId4">
            <a:alphaModFix/>
          </a:blip>
          <a:srcRect b="0" l="0" r="0" t="0"/>
          <a:stretch/>
        </p:blipFill>
        <p:spPr>
          <a:xfrm>
            <a:off x="2655720" y="2571840"/>
            <a:ext cx="4701960" cy="1186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96"/>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Tree Boosting</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800" strike="noStrike">
                <a:solidFill>
                  <a:srgbClr val="000000"/>
                </a:solidFill>
                <a:latin typeface="Arial"/>
                <a:ea typeface="Arial"/>
                <a:cs typeface="Arial"/>
                <a:sym typeface="Arial"/>
              </a:rPr>
              <a:t>Now that we introduced the model, let us turn to training: How should we learn the trees? The answer is, as is always for all supervised learning models: </a:t>
            </a:r>
            <a:r>
              <a:rPr b="0" i="1" lang="en-IN" sz="1800" strike="noStrike">
                <a:solidFill>
                  <a:srgbClr val="000000"/>
                </a:solidFill>
                <a:latin typeface="Arial"/>
                <a:ea typeface="Arial"/>
                <a:cs typeface="Arial"/>
                <a:sym typeface="Arial"/>
              </a:rPr>
              <a:t>define an objective function and optimize it</a:t>
            </a:r>
            <a:r>
              <a:rPr b="0" lang="en-IN" sz="1800" strike="noStrike">
                <a:solidFill>
                  <a:srgbClr val="000000"/>
                </a:solidFill>
                <a:latin typeface="Arial"/>
                <a:ea typeface="Arial"/>
                <a:cs typeface="Arial"/>
                <a:sym typeface="Arial"/>
              </a:rPr>
              <a:t>!</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800" strike="noStrike">
                <a:solidFill>
                  <a:srgbClr val="000000"/>
                </a:solidFill>
                <a:latin typeface="Arial"/>
                <a:ea typeface="Arial"/>
                <a:cs typeface="Arial"/>
                <a:sym typeface="Arial"/>
              </a:rPr>
              <a:t>Let the following be the objective function (remember it always needs to contain training loss and regularization):</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477" name="Google Shape;477;p96"/>
          <p:cNvPicPr preferRelativeResize="0"/>
          <p:nvPr/>
        </p:nvPicPr>
        <p:blipFill rotWithShape="1">
          <a:blip r:embed="rId3">
            <a:alphaModFix/>
          </a:blip>
          <a:srcRect b="0" l="0" r="0" t="0"/>
          <a:stretch/>
        </p:blipFill>
        <p:spPr>
          <a:xfrm>
            <a:off x="2589840" y="2571840"/>
            <a:ext cx="4701960" cy="1186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97"/>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SVM</a:t>
            </a:r>
            <a:endParaRPr b="0" sz="7200"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98"/>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SVM: scikit learn docs</a:t>
            </a:r>
            <a:endParaRPr b="0" sz="2800" strike="noStrike">
              <a:solidFill>
                <a:srgbClr val="000000"/>
              </a:solidFill>
              <a:latin typeface="Arial"/>
              <a:ea typeface="Arial"/>
              <a:cs typeface="Arial"/>
              <a:sym typeface="Arial"/>
            </a:endParaRPr>
          </a:p>
        </p:txBody>
      </p:sp>
      <p:pic>
        <p:nvPicPr>
          <p:cNvPr id="488" name="Google Shape;488;p98"/>
          <p:cNvPicPr preferRelativeResize="0"/>
          <p:nvPr/>
        </p:nvPicPr>
        <p:blipFill rotWithShape="1">
          <a:blip r:embed="rId3">
            <a:alphaModFix/>
          </a:blip>
          <a:srcRect b="0" l="0" r="0" t="0"/>
          <a:stretch/>
        </p:blipFill>
        <p:spPr>
          <a:xfrm>
            <a:off x="1802520" y="925200"/>
            <a:ext cx="5403600" cy="405252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9"/>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494" name="Google Shape;494;p99"/>
          <p:cNvSpPr/>
          <p:nvPr/>
        </p:nvSpPr>
        <p:spPr>
          <a:xfrm>
            <a:off x="683280" y="850680"/>
            <a:ext cx="7682760" cy="3519000"/>
          </a:xfrm>
          <a:prstGeom prst="rect">
            <a:avLst/>
          </a:prstGeom>
          <a:noFill/>
          <a:ln>
            <a:noFill/>
          </a:ln>
        </p:spPr>
        <p:txBody>
          <a:bodyPr anchorCtr="0" anchor="t" bIns="91425" lIns="91425" spcFirstLastPara="1" rIns="91425" wrap="square" tIns="91425">
            <a:noAutofit/>
          </a:bodyPr>
          <a:lstStyle/>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fruit is either</a:t>
            </a:r>
            <a:endParaRPr b="0" sz="2400"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small or large and</a:t>
            </a:r>
            <a:endParaRPr b="0" i="0" sz="2400" u="none" cap="none"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yellow or purple.	 </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small yellow fruit is an unripe plum. It is not good to eat.</a:t>
            </a:r>
            <a:endParaRPr b="0" sz="2400"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small purple fruit is a ripe plum. It is good to eat.</a:t>
            </a:r>
            <a:endParaRPr b="0" sz="2400"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large yellow fruit is a ripe peach. It is good to eat.</a:t>
            </a:r>
            <a:endParaRPr b="0" sz="2400"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large purple fruit is a rotten peach. It is not good to eat.</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00"/>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pic>
        <p:nvPicPr>
          <p:cNvPr id="500" name="Google Shape;500;p100"/>
          <p:cNvPicPr preferRelativeResize="0"/>
          <p:nvPr/>
        </p:nvPicPr>
        <p:blipFill rotWithShape="1">
          <a:blip r:embed="rId3">
            <a:alphaModFix/>
          </a:blip>
          <a:srcRect b="0" l="0" r="0" t="0"/>
          <a:stretch/>
        </p:blipFill>
        <p:spPr>
          <a:xfrm>
            <a:off x="7870680" y="3974040"/>
            <a:ext cx="289440" cy="364680"/>
          </a:xfrm>
          <a:prstGeom prst="rect">
            <a:avLst/>
          </a:prstGeom>
          <a:noFill/>
          <a:ln>
            <a:noFill/>
          </a:ln>
        </p:spPr>
      </p:pic>
      <p:sp>
        <p:nvSpPr>
          <p:cNvPr id="501" name="Google Shape;501;p100"/>
          <p:cNvSpPr/>
          <p:nvPr/>
        </p:nvSpPr>
        <p:spPr>
          <a:xfrm>
            <a:off x="4275360" y="1509840"/>
            <a:ext cx="1356840" cy="1334520"/>
          </a:xfrm>
          <a:prstGeom prst="re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0"/>
          <p:cNvSpPr/>
          <p:nvPr/>
        </p:nvSpPr>
        <p:spPr>
          <a:xfrm>
            <a:off x="2901240" y="1509840"/>
            <a:ext cx="1356840" cy="133452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0"/>
          <p:cNvSpPr/>
          <p:nvPr/>
        </p:nvSpPr>
        <p:spPr>
          <a:xfrm>
            <a:off x="4275360" y="2861640"/>
            <a:ext cx="1356840" cy="133452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0"/>
          <p:cNvSpPr/>
          <p:nvPr/>
        </p:nvSpPr>
        <p:spPr>
          <a:xfrm>
            <a:off x="2901240" y="2861640"/>
            <a:ext cx="1356840" cy="1334520"/>
          </a:xfrm>
          <a:prstGeom prst="re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0"/>
          <p:cNvSpPr/>
          <p:nvPr/>
        </p:nvSpPr>
        <p:spPr>
          <a:xfrm>
            <a:off x="2988360" y="17290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FFFFFF"/>
                </a:solidFill>
                <a:latin typeface="Calibri"/>
                <a:ea typeface="Calibri"/>
                <a:cs typeface="Calibri"/>
                <a:sym typeface="Calibri"/>
              </a:rPr>
              <a:t>ripe peach</a:t>
            </a:r>
            <a:endParaRPr b="0" sz="2100" strike="noStrike">
              <a:solidFill>
                <a:srgbClr val="000000"/>
              </a:solidFill>
              <a:latin typeface="Arial"/>
              <a:ea typeface="Arial"/>
              <a:cs typeface="Arial"/>
              <a:sym typeface="Arial"/>
            </a:endParaRPr>
          </a:p>
        </p:txBody>
      </p:sp>
      <p:sp>
        <p:nvSpPr>
          <p:cNvPr id="506" name="Google Shape;506;p100"/>
          <p:cNvSpPr/>
          <p:nvPr/>
        </p:nvSpPr>
        <p:spPr>
          <a:xfrm>
            <a:off x="4362840" y="17290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FFFFFF"/>
                </a:solidFill>
                <a:latin typeface="Calibri"/>
                <a:ea typeface="Calibri"/>
                <a:cs typeface="Calibri"/>
                <a:sym typeface="Calibri"/>
              </a:rPr>
              <a:t>rotten peach</a:t>
            </a:r>
            <a:endParaRPr b="0" sz="2100" strike="noStrike">
              <a:solidFill>
                <a:srgbClr val="000000"/>
              </a:solidFill>
              <a:latin typeface="Arial"/>
              <a:ea typeface="Arial"/>
              <a:cs typeface="Arial"/>
              <a:sym typeface="Arial"/>
            </a:endParaRPr>
          </a:p>
        </p:txBody>
      </p:sp>
      <p:sp>
        <p:nvSpPr>
          <p:cNvPr id="507" name="Google Shape;507;p100"/>
          <p:cNvSpPr/>
          <p:nvPr/>
        </p:nvSpPr>
        <p:spPr>
          <a:xfrm>
            <a:off x="4362840" y="30808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FFFFFF"/>
                </a:solidFill>
                <a:latin typeface="Calibri"/>
                <a:ea typeface="Calibri"/>
                <a:cs typeface="Calibri"/>
                <a:sym typeface="Calibri"/>
              </a:rPr>
              <a:t>ripe plum</a:t>
            </a:r>
            <a:endParaRPr b="0" sz="2100" strike="noStrike">
              <a:solidFill>
                <a:srgbClr val="000000"/>
              </a:solidFill>
              <a:latin typeface="Arial"/>
              <a:ea typeface="Arial"/>
              <a:cs typeface="Arial"/>
              <a:sym typeface="Arial"/>
            </a:endParaRPr>
          </a:p>
        </p:txBody>
      </p:sp>
      <p:sp>
        <p:nvSpPr>
          <p:cNvPr id="508" name="Google Shape;508;p100"/>
          <p:cNvSpPr/>
          <p:nvPr/>
        </p:nvSpPr>
        <p:spPr>
          <a:xfrm>
            <a:off x="2988360" y="30808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FFFFFF"/>
                </a:solidFill>
                <a:latin typeface="Calibri"/>
                <a:ea typeface="Calibri"/>
                <a:cs typeface="Calibri"/>
                <a:sym typeface="Calibri"/>
              </a:rPr>
              <a:t>unripe plum</a:t>
            </a:r>
            <a:endParaRPr b="0" sz="2100" strike="noStrike">
              <a:solidFill>
                <a:srgbClr val="000000"/>
              </a:solidFill>
              <a:latin typeface="Arial"/>
              <a:ea typeface="Arial"/>
              <a:cs typeface="Arial"/>
              <a:sym typeface="Arial"/>
            </a:endParaRPr>
          </a:p>
        </p:txBody>
      </p:sp>
      <p:sp>
        <p:nvSpPr>
          <p:cNvPr id="509" name="Google Shape;509;p100"/>
          <p:cNvSpPr/>
          <p:nvPr/>
        </p:nvSpPr>
        <p:spPr>
          <a:xfrm>
            <a:off x="3713760" y="43876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000000"/>
                </a:solidFill>
                <a:latin typeface="Calibri"/>
                <a:ea typeface="Calibri"/>
                <a:cs typeface="Calibri"/>
                <a:sym typeface="Calibri"/>
              </a:rPr>
              <a:t>small</a:t>
            </a:r>
            <a:endParaRPr b="0" sz="2100" strike="noStrike">
              <a:solidFill>
                <a:srgbClr val="000000"/>
              </a:solidFill>
              <a:latin typeface="Arial"/>
              <a:ea typeface="Arial"/>
              <a:cs typeface="Arial"/>
              <a:sym typeface="Arial"/>
            </a:endParaRPr>
          </a:p>
        </p:txBody>
      </p:sp>
      <p:sp>
        <p:nvSpPr>
          <p:cNvPr id="510" name="Google Shape;510;p100"/>
          <p:cNvSpPr/>
          <p:nvPr/>
        </p:nvSpPr>
        <p:spPr>
          <a:xfrm>
            <a:off x="3715200" y="71172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000000"/>
                </a:solidFill>
                <a:latin typeface="Calibri"/>
                <a:ea typeface="Calibri"/>
                <a:cs typeface="Calibri"/>
                <a:sym typeface="Calibri"/>
              </a:rPr>
              <a:t>large</a:t>
            </a:r>
            <a:endParaRPr b="0" sz="2100" strike="noStrike">
              <a:solidFill>
                <a:srgbClr val="000000"/>
              </a:solidFill>
              <a:latin typeface="Arial"/>
              <a:ea typeface="Arial"/>
              <a:cs typeface="Arial"/>
              <a:sym typeface="Arial"/>
            </a:endParaRPr>
          </a:p>
        </p:txBody>
      </p:sp>
      <p:sp>
        <p:nvSpPr>
          <p:cNvPr id="511" name="Google Shape;511;p100"/>
          <p:cNvSpPr/>
          <p:nvPr/>
        </p:nvSpPr>
        <p:spPr>
          <a:xfrm>
            <a:off x="1495440" y="259272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000000"/>
                </a:solidFill>
                <a:latin typeface="Calibri"/>
                <a:ea typeface="Calibri"/>
                <a:cs typeface="Calibri"/>
                <a:sym typeface="Calibri"/>
              </a:rPr>
              <a:t>yellow</a:t>
            </a:r>
            <a:endParaRPr b="0" sz="2100" strike="noStrike">
              <a:solidFill>
                <a:srgbClr val="000000"/>
              </a:solidFill>
              <a:latin typeface="Arial"/>
              <a:ea typeface="Arial"/>
              <a:cs typeface="Arial"/>
              <a:sym typeface="Arial"/>
            </a:endParaRPr>
          </a:p>
        </p:txBody>
      </p:sp>
      <p:sp>
        <p:nvSpPr>
          <p:cNvPr id="512" name="Google Shape;512;p100"/>
          <p:cNvSpPr/>
          <p:nvPr/>
        </p:nvSpPr>
        <p:spPr>
          <a:xfrm>
            <a:off x="5990760" y="258912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000000"/>
                </a:solidFill>
                <a:latin typeface="Calibri"/>
                <a:ea typeface="Calibri"/>
                <a:cs typeface="Calibri"/>
                <a:sym typeface="Calibri"/>
              </a:rPr>
              <a:t>purple</a:t>
            </a:r>
            <a:endParaRPr b="0" sz="2100" strike="noStrike">
              <a:solidFill>
                <a:srgbClr val="000000"/>
              </a:solidFill>
              <a:latin typeface="Arial"/>
              <a:ea typeface="Arial"/>
              <a:cs typeface="Arial"/>
              <a:sym typeface="Arial"/>
            </a:endParaRPr>
          </a:p>
        </p:txBody>
      </p:sp>
      <p:sp>
        <p:nvSpPr>
          <p:cNvPr id="513" name="Google Shape;513;p100"/>
          <p:cNvSpPr/>
          <p:nvPr/>
        </p:nvSpPr>
        <p:spPr>
          <a:xfrm rot="10800000">
            <a:off x="4272840" y="4464360"/>
            <a:ext cx="360" cy="33134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514" name="Google Shape;514;p100"/>
          <p:cNvSpPr/>
          <p:nvPr/>
        </p:nvSpPr>
        <p:spPr>
          <a:xfrm>
            <a:off x="4260960" y="1208880"/>
            <a:ext cx="360" cy="33134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01"/>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520" name="Google Shape;520;p101"/>
          <p:cNvSpPr/>
          <p:nvPr/>
        </p:nvSpPr>
        <p:spPr>
          <a:xfrm>
            <a:off x="3816720" y="103860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521" name="Google Shape;521;p101"/>
          <p:cNvSpPr/>
          <p:nvPr/>
        </p:nvSpPr>
        <p:spPr>
          <a:xfrm>
            <a:off x="757800" y="240012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522" name="Google Shape;522;p101"/>
          <p:cNvSpPr/>
          <p:nvPr/>
        </p:nvSpPr>
        <p:spPr>
          <a:xfrm>
            <a:off x="7142400" y="235548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523" name="Google Shape;523;p101"/>
          <p:cNvSpPr/>
          <p:nvPr/>
        </p:nvSpPr>
        <p:spPr>
          <a:xfrm>
            <a:off x="2197080" y="270504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524" name="Google Shape;524;p101"/>
          <p:cNvSpPr/>
          <p:nvPr/>
        </p:nvSpPr>
        <p:spPr>
          <a:xfrm>
            <a:off x="5343480" y="1953360"/>
            <a:ext cx="1504440" cy="1504440"/>
          </a:xfrm>
          <a:prstGeom prst="rect">
            <a:avLst/>
          </a:prstGeom>
          <a:solidFill>
            <a:srgbClr val="666666"/>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1"/>
          <p:cNvSpPr/>
          <p:nvPr/>
        </p:nvSpPr>
        <p:spPr>
          <a:xfrm>
            <a:off x="2448000" y="1953360"/>
            <a:ext cx="1504440" cy="1504440"/>
          </a:xfrm>
          <a:prstGeom prst="rect">
            <a:avLst/>
          </a:prstGeom>
          <a:solidFill>
            <a:srgbClr val="6D9EEB"/>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1"/>
          <p:cNvSpPr/>
          <p:nvPr/>
        </p:nvSpPr>
        <p:spPr>
          <a:xfrm>
            <a:off x="5516640" y="2128680"/>
            <a:ext cx="1158120" cy="1158120"/>
          </a:xfrm>
          <a:prstGeom prst="ellipse">
            <a:avLst/>
          </a:prstGeom>
          <a:solidFill>
            <a:srgbClr val="351C75"/>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1"/>
          <p:cNvSpPr/>
          <p:nvPr/>
        </p:nvSpPr>
        <p:spPr>
          <a:xfrm>
            <a:off x="2621160" y="2128680"/>
            <a:ext cx="1158120" cy="1158120"/>
          </a:xfrm>
          <a:prstGeom prst="ellipse">
            <a:avLst/>
          </a:prstGeom>
          <a:solidFill>
            <a:srgbClr val="FFFF00"/>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7"/>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Artificial Intelligence-Definition</a:t>
            </a:r>
            <a:endParaRPr b="0" sz="2800" strike="noStrike">
              <a:solidFill>
                <a:srgbClr val="000000"/>
              </a:solidFill>
              <a:latin typeface="Arial"/>
              <a:ea typeface="Arial"/>
              <a:cs typeface="Arial"/>
              <a:sym typeface="Arial"/>
            </a:endParaRPr>
          </a:p>
        </p:txBody>
      </p:sp>
      <p:sp>
        <p:nvSpPr>
          <p:cNvPr id="262" name="Google Shape;262;p57"/>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According to the father of Artificial Intelligence, </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John McCarthy</a:t>
            </a:r>
            <a:r>
              <a:rPr b="0" lang="en-IN" sz="1800" strike="noStrike">
                <a:solidFill>
                  <a:srgbClr val="595959"/>
                </a:solidFill>
                <a:latin typeface="Arial"/>
                <a:ea typeface="Arial"/>
                <a:cs typeface="Arial"/>
                <a:sym typeface="Arial"/>
              </a:rPr>
              <a:t>, AI is </a:t>
            </a:r>
            <a:endParaRPr b="0" sz="1800"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0" i="1" lang="en-IN" sz="1800" u="none" cap="none" strike="noStrike">
                <a:solidFill>
                  <a:srgbClr val="595959"/>
                </a:solidFill>
                <a:latin typeface="Arial"/>
                <a:ea typeface="Arial"/>
                <a:cs typeface="Arial"/>
                <a:sym typeface="Arial"/>
              </a:rPr>
              <a:t>“The science and engineering of making </a:t>
            </a:r>
            <a:endParaRPr b="0" i="0" sz="1800" u="none" cap="none"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0" i="1" lang="en-IN" sz="1800" u="none" cap="none" strike="noStrike">
                <a:solidFill>
                  <a:srgbClr val="595959"/>
                </a:solidFill>
                <a:latin typeface="Arial"/>
                <a:ea typeface="Arial"/>
                <a:cs typeface="Arial"/>
                <a:sym typeface="Arial"/>
              </a:rPr>
              <a:t>intelligent machines, </a:t>
            </a:r>
            <a:endParaRPr b="0" i="0" sz="1800" u="none" cap="none"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0" i="1" lang="en-IN" sz="1800" u="none" cap="none" strike="noStrike">
                <a:solidFill>
                  <a:srgbClr val="595959"/>
                </a:solidFill>
                <a:latin typeface="Arial"/>
                <a:ea typeface="Arial"/>
                <a:cs typeface="Arial"/>
                <a:sym typeface="Arial"/>
              </a:rPr>
              <a:t>especially intelligent computer programs”.</a:t>
            </a:r>
            <a:endParaRPr b="0" i="0" sz="1800" u="none" cap="none"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i="1" lang="en-IN" sz="1800" strike="noStrike">
                <a:solidFill>
                  <a:srgbClr val="595959"/>
                </a:solidFill>
                <a:latin typeface="Arial"/>
                <a:ea typeface="Arial"/>
                <a:cs typeface="Arial"/>
                <a:sym typeface="Arial"/>
              </a:rPr>
              <a:t>He coined the term </a:t>
            </a:r>
            <a:r>
              <a:rPr b="0" i="1" lang="en-IN" sz="1800" u="sng" strike="noStrike">
                <a:solidFill>
                  <a:srgbClr val="595959"/>
                </a:solidFill>
                <a:latin typeface="Arial"/>
                <a:ea typeface="Arial"/>
                <a:cs typeface="Arial"/>
                <a:sym typeface="Arial"/>
              </a:rPr>
              <a:t>Artificial Intelligence </a:t>
            </a:r>
            <a:r>
              <a:rPr b="0" lang="en-IN" sz="1800" strike="noStrike">
                <a:solidFill>
                  <a:srgbClr val="595959"/>
                </a:solidFill>
                <a:latin typeface="Arial"/>
                <a:ea typeface="Arial"/>
                <a:cs typeface="Arial"/>
                <a:sym typeface="Arial"/>
              </a:rPr>
              <a:t>in </a:t>
            </a:r>
            <a:r>
              <a:rPr b="1" lang="en-IN" sz="1800" strike="noStrike">
                <a:solidFill>
                  <a:srgbClr val="595959"/>
                </a:solidFill>
                <a:latin typeface="Arial"/>
                <a:ea typeface="Arial"/>
                <a:cs typeface="Arial"/>
                <a:sym typeface="Arial"/>
              </a:rPr>
              <a:t>1956</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02"/>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533" name="Google Shape;533;p102"/>
          <p:cNvSpPr/>
          <p:nvPr/>
        </p:nvSpPr>
        <p:spPr>
          <a:xfrm>
            <a:off x="3790800" y="150372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534" name="Google Shape;534;p102"/>
          <p:cNvSpPr/>
          <p:nvPr/>
        </p:nvSpPr>
        <p:spPr>
          <a:xfrm>
            <a:off x="731880" y="325080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535" name="Google Shape;535;p102"/>
          <p:cNvSpPr/>
          <p:nvPr/>
        </p:nvSpPr>
        <p:spPr>
          <a:xfrm>
            <a:off x="7116840" y="320652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536" name="Google Shape;536;p102"/>
          <p:cNvSpPr/>
          <p:nvPr/>
        </p:nvSpPr>
        <p:spPr>
          <a:xfrm>
            <a:off x="2171160" y="355608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537" name="Google Shape;537;p102"/>
          <p:cNvSpPr/>
          <p:nvPr/>
        </p:nvSpPr>
        <p:spPr>
          <a:xfrm>
            <a:off x="678816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2"/>
          <p:cNvSpPr/>
          <p:nvPr/>
        </p:nvSpPr>
        <p:spPr>
          <a:xfrm>
            <a:off x="64069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2"/>
          <p:cNvSpPr/>
          <p:nvPr/>
        </p:nvSpPr>
        <p:spPr>
          <a:xfrm>
            <a:off x="655956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2"/>
          <p:cNvSpPr/>
          <p:nvPr/>
        </p:nvSpPr>
        <p:spPr>
          <a:xfrm>
            <a:off x="66355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2"/>
          <p:cNvSpPr/>
          <p:nvPr/>
        </p:nvSpPr>
        <p:spPr>
          <a:xfrm>
            <a:off x="587376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2"/>
          <p:cNvSpPr/>
          <p:nvPr/>
        </p:nvSpPr>
        <p:spPr>
          <a:xfrm>
            <a:off x="602604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2"/>
          <p:cNvSpPr/>
          <p:nvPr/>
        </p:nvSpPr>
        <p:spPr>
          <a:xfrm>
            <a:off x="625464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2"/>
          <p:cNvSpPr/>
          <p:nvPr/>
        </p:nvSpPr>
        <p:spPr>
          <a:xfrm>
            <a:off x="54925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2"/>
          <p:cNvSpPr/>
          <p:nvPr/>
        </p:nvSpPr>
        <p:spPr>
          <a:xfrm>
            <a:off x="57211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2"/>
          <p:cNvSpPr/>
          <p:nvPr/>
        </p:nvSpPr>
        <p:spPr>
          <a:xfrm>
            <a:off x="61783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02"/>
          <p:cNvSpPr/>
          <p:nvPr/>
        </p:nvSpPr>
        <p:spPr>
          <a:xfrm>
            <a:off x="32263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2"/>
          <p:cNvSpPr/>
          <p:nvPr/>
        </p:nvSpPr>
        <p:spPr>
          <a:xfrm>
            <a:off x="337896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02"/>
          <p:cNvSpPr/>
          <p:nvPr/>
        </p:nvSpPr>
        <p:spPr>
          <a:xfrm>
            <a:off x="34549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2"/>
          <p:cNvSpPr/>
          <p:nvPr/>
        </p:nvSpPr>
        <p:spPr>
          <a:xfrm>
            <a:off x="36835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2"/>
          <p:cNvSpPr/>
          <p:nvPr/>
        </p:nvSpPr>
        <p:spPr>
          <a:xfrm>
            <a:off x="383616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2"/>
          <p:cNvSpPr/>
          <p:nvPr/>
        </p:nvSpPr>
        <p:spPr>
          <a:xfrm>
            <a:off x="41407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2"/>
          <p:cNvSpPr/>
          <p:nvPr/>
        </p:nvSpPr>
        <p:spPr>
          <a:xfrm>
            <a:off x="421704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2"/>
          <p:cNvSpPr/>
          <p:nvPr/>
        </p:nvSpPr>
        <p:spPr>
          <a:xfrm>
            <a:off x="238824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02"/>
          <p:cNvSpPr/>
          <p:nvPr/>
        </p:nvSpPr>
        <p:spPr>
          <a:xfrm>
            <a:off x="27691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02"/>
          <p:cNvSpPr/>
          <p:nvPr/>
        </p:nvSpPr>
        <p:spPr>
          <a:xfrm>
            <a:off x="292176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02"/>
          <p:cNvSpPr/>
          <p:nvPr/>
        </p:nvSpPr>
        <p:spPr>
          <a:xfrm>
            <a:off x="32263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02"/>
          <p:cNvSpPr/>
          <p:nvPr/>
        </p:nvSpPr>
        <p:spPr>
          <a:xfrm>
            <a:off x="284544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3"/>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564" name="Google Shape;564;p103"/>
          <p:cNvSpPr/>
          <p:nvPr/>
        </p:nvSpPr>
        <p:spPr>
          <a:xfrm>
            <a:off x="3816720" y="65304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565" name="Google Shape;565;p103"/>
          <p:cNvSpPr/>
          <p:nvPr/>
        </p:nvSpPr>
        <p:spPr>
          <a:xfrm>
            <a:off x="757800" y="240012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566" name="Google Shape;566;p103"/>
          <p:cNvSpPr/>
          <p:nvPr/>
        </p:nvSpPr>
        <p:spPr>
          <a:xfrm>
            <a:off x="7142400" y="235548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567" name="Google Shape;567;p103"/>
          <p:cNvSpPr/>
          <p:nvPr/>
        </p:nvSpPr>
        <p:spPr>
          <a:xfrm>
            <a:off x="2197080" y="270504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568" name="Google Shape;568;p103"/>
          <p:cNvSpPr/>
          <p:nvPr/>
        </p:nvSpPr>
        <p:spPr>
          <a:xfrm>
            <a:off x="681372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03"/>
          <p:cNvSpPr/>
          <p:nvPr/>
        </p:nvSpPr>
        <p:spPr>
          <a:xfrm>
            <a:off x="64328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03"/>
          <p:cNvSpPr/>
          <p:nvPr/>
        </p:nvSpPr>
        <p:spPr>
          <a:xfrm>
            <a:off x="658512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03"/>
          <p:cNvSpPr/>
          <p:nvPr/>
        </p:nvSpPr>
        <p:spPr>
          <a:xfrm>
            <a:off x="66614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03"/>
          <p:cNvSpPr/>
          <p:nvPr/>
        </p:nvSpPr>
        <p:spPr>
          <a:xfrm>
            <a:off x="589932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03"/>
          <p:cNvSpPr/>
          <p:nvPr/>
        </p:nvSpPr>
        <p:spPr>
          <a:xfrm>
            <a:off x="605196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03"/>
          <p:cNvSpPr/>
          <p:nvPr/>
        </p:nvSpPr>
        <p:spPr>
          <a:xfrm>
            <a:off x="628056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03"/>
          <p:cNvSpPr/>
          <p:nvPr/>
        </p:nvSpPr>
        <p:spPr>
          <a:xfrm>
            <a:off x="55184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3"/>
          <p:cNvSpPr/>
          <p:nvPr/>
        </p:nvSpPr>
        <p:spPr>
          <a:xfrm>
            <a:off x="57470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03"/>
          <p:cNvSpPr/>
          <p:nvPr/>
        </p:nvSpPr>
        <p:spPr>
          <a:xfrm>
            <a:off x="62042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03"/>
          <p:cNvSpPr/>
          <p:nvPr/>
        </p:nvSpPr>
        <p:spPr>
          <a:xfrm>
            <a:off x="32522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03"/>
          <p:cNvSpPr/>
          <p:nvPr/>
        </p:nvSpPr>
        <p:spPr>
          <a:xfrm>
            <a:off x="340452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03"/>
          <p:cNvSpPr/>
          <p:nvPr/>
        </p:nvSpPr>
        <p:spPr>
          <a:xfrm>
            <a:off x="34808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03"/>
          <p:cNvSpPr/>
          <p:nvPr/>
        </p:nvSpPr>
        <p:spPr>
          <a:xfrm>
            <a:off x="37094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03"/>
          <p:cNvSpPr/>
          <p:nvPr/>
        </p:nvSpPr>
        <p:spPr>
          <a:xfrm>
            <a:off x="386172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03"/>
          <p:cNvSpPr/>
          <p:nvPr/>
        </p:nvSpPr>
        <p:spPr>
          <a:xfrm>
            <a:off x="41666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03"/>
          <p:cNvSpPr/>
          <p:nvPr/>
        </p:nvSpPr>
        <p:spPr>
          <a:xfrm>
            <a:off x="424296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03"/>
          <p:cNvSpPr/>
          <p:nvPr/>
        </p:nvSpPr>
        <p:spPr>
          <a:xfrm>
            <a:off x="241416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03"/>
          <p:cNvSpPr/>
          <p:nvPr/>
        </p:nvSpPr>
        <p:spPr>
          <a:xfrm>
            <a:off x="27950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03"/>
          <p:cNvSpPr/>
          <p:nvPr/>
        </p:nvSpPr>
        <p:spPr>
          <a:xfrm>
            <a:off x="294732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03"/>
          <p:cNvSpPr/>
          <p:nvPr/>
        </p:nvSpPr>
        <p:spPr>
          <a:xfrm>
            <a:off x="32522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03"/>
          <p:cNvSpPr/>
          <p:nvPr/>
        </p:nvSpPr>
        <p:spPr>
          <a:xfrm>
            <a:off x="287136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03"/>
          <p:cNvSpPr/>
          <p:nvPr/>
        </p:nvSpPr>
        <p:spPr>
          <a:xfrm>
            <a:off x="4971240" y="1685880"/>
            <a:ext cx="360" cy="2208600"/>
          </a:xfrm>
          <a:custGeom>
            <a:rect b="b" l="l" r="r" t="t"/>
            <a:pathLst>
              <a:path extrusionOk="0" h="21600" w="21600">
                <a:moveTo>
                  <a:pt x="0" y="0"/>
                </a:moveTo>
                <a:lnTo>
                  <a:pt x="21600" y="21600"/>
                </a:lnTo>
              </a:path>
            </a:pathLst>
          </a:custGeom>
          <a:noFill/>
          <a:ln cap="flat" cmpd="sng" w="9525">
            <a:solidFill>
              <a:srgbClr val="4472C4"/>
            </a:solidFill>
            <a:prstDash val="dashDot"/>
            <a:round/>
            <a:headEnd len="sm" w="sm" type="none"/>
            <a:tailEnd len="sm" w="sm" type="none"/>
          </a:ln>
        </p:spPr>
      </p:sp>
      <p:sp>
        <p:nvSpPr>
          <p:cNvPr id="591" name="Google Shape;591;p103"/>
          <p:cNvSpPr/>
          <p:nvPr/>
        </p:nvSpPr>
        <p:spPr>
          <a:xfrm>
            <a:off x="5580720" y="168588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592" name="Google Shape;592;p103"/>
          <p:cNvSpPr/>
          <p:nvPr/>
        </p:nvSpPr>
        <p:spPr>
          <a:xfrm>
            <a:off x="4361400" y="168588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4"/>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598" name="Google Shape;598;p104"/>
          <p:cNvSpPr/>
          <p:nvPr/>
        </p:nvSpPr>
        <p:spPr>
          <a:xfrm>
            <a:off x="3816720" y="118620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599" name="Google Shape;599;p104"/>
          <p:cNvSpPr/>
          <p:nvPr/>
        </p:nvSpPr>
        <p:spPr>
          <a:xfrm>
            <a:off x="757800" y="293328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600" name="Google Shape;600;p104"/>
          <p:cNvSpPr/>
          <p:nvPr/>
        </p:nvSpPr>
        <p:spPr>
          <a:xfrm>
            <a:off x="7142400" y="288900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601" name="Google Shape;601;p104"/>
          <p:cNvSpPr/>
          <p:nvPr/>
        </p:nvSpPr>
        <p:spPr>
          <a:xfrm>
            <a:off x="2197080" y="323856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602" name="Google Shape;602;p104"/>
          <p:cNvSpPr/>
          <p:nvPr/>
        </p:nvSpPr>
        <p:spPr>
          <a:xfrm>
            <a:off x="678852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4"/>
          <p:cNvSpPr/>
          <p:nvPr/>
        </p:nvSpPr>
        <p:spPr>
          <a:xfrm>
            <a:off x="64072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4"/>
          <p:cNvSpPr/>
          <p:nvPr/>
        </p:nvSpPr>
        <p:spPr>
          <a:xfrm>
            <a:off x="655992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4"/>
          <p:cNvSpPr/>
          <p:nvPr/>
        </p:nvSpPr>
        <p:spPr>
          <a:xfrm>
            <a:off x="45784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04"/>
          <p:cNvSpPr/>
          <p:nvPr/>
        </p:nvSpPr>
        <p:spPr>
          <a:xfrm>
            <a:off x="587412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04"/>
          <p:cNvSpPr/>
          <p:nvPr/>
        </p:nvSpPr>
        <p:spPr>
          <a:xfrm>
            <a:off x="381672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4"/>
          <p:cNvSpPr/>
          <p:nvPr/>
        </p:nvSpPr>
        <p:spPr>
          <a:xfrm>
            <a:off x="625500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4"/>
          <p:cNvSpPr/>
          <p:nvPr/>
        </p:nvSpPr>
        <p:spPr>
          <a:xfrm>
            <a:off x="54928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4"/>
          <p:cNvSpPr/>
          <p:nvPr/>
        </p:nvSpPr>
        <p:spPr>
          <a:xfrm>
            <a:off x="57214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4"/>
          <p:cNvSpPr/>
          <p:nvPr/>
        </p:nvSpPr>
        <p:spPr>
          <a:xfrm>
            <a:off x="61786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4"/>
          <p:cNvSpPr/>
          <p:nvPr/>
        </p:nvSpPr>
        <p:spPr>
          <a:xfrm>
            <a:off x="32266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4"/>
          <p:cNvSpPr/>
          <p:nvPr/>
        </p:nvSpPr>
        <p:spPr>
          <a:xfrm>
            <a:off x="337932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4"/>
          <p:cNvSpPr/>
          <p:nvPr/>
        </p:nvSpPr>
        <p:spPr>
          <a:xfrm>
            <a:off x="34552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4"/>
          <p:cNvSpPr/>
          <p:nvPr/>
        </p:nvSpPr>
        <p:spPr>
          <a:xfrm>
            <a:off x="36838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4"/>
          <p:cNvSpPr/>
          <p:nvPr/>
        </p:nvSpPr>
        <p:spPr>
          <a:xfrm>
            <a:off x="566532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4"/>
          <p:cNvSpPr/>
          <p:nvPr/>
        </p:nvSpPr>
        <p:spPr>
          <a:xfrm>
            <a:off x="41410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4"/>
          <p:cNvSpPr/>
          <p:nvPr/>
        </p:nvSpPr>
        <p:spPr>
          <a:xfrm>
            <a:off x="421740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4"/>
          <p:cNvSpPr/>
          <p:nvPr/>
        </p:nvSpPr>
        <p:spPr>
          <a:xfrm>
            <a:off x="238860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4"/>
          <p:cNvSpPr/>
          <p:nvPr/>
        </p:nvSpPr>
        <p:spPr>
          <a:xfrm>
            <a:off x="27694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4"/>
          <p:cNvSpPr/>
          <p:nvPr/>
        </p:nvSpPr>
        <p:spPr>
          <a:xfrm>
            <a:off x="292212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04"/>
          <p:cNvSpPr/>
          <p:nvPr/>
        </p:nvSpPr>
        <p:spPr>
          <a:xfrm>
            <a:off x="32266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04"/>
          <p:cNvSpPr/>
          <p:nvPr/>
        </p:nvSpPr>
        <p:spPr>
          <a:xfrm>
            <a:off x="284580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5"/>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629" name="Google Shape;629;p105"/>
          <p:cNvSpPr/>
          <p:nvPr/>
        </p:nvSpPr>
        <p:spPr>
          <a:xfrm>
            <a:off x="3816720" y="95760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630" name="Google Shape;630;p105"/>
          <p:cNvSpPr/>
          <p:nvPr/>
        </p:nvSpPr>
        <p:spPr>
          <a:xfrm>
            <a:off x="757800" y="270468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631" name="Google Shape;631;p105"/>
          <p:cNvSpPr/>
          <p:nvPr/>
        </p:nvSpPr>
        <p:spPr>
          <a:xfrm>
            <a:off x="7142400" y="266040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632" name="Google Shape;632;p105"/>
          <p:cNvSpPr/>
          <p:nvPr/>
        </p:nvSpPr>
        <p:spPr>
          <a:xfrm>
            <a:off x="2197080" y="300996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633" name="Google Shape;633;p105"/>
          <p:cNvSpPr/>
          <p:nvPr/>
        </p:nvSpPr>
        <p:spPr>
          <a:xfrm>
            <a:off x="678852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05"/>
          <p:cNvSpPr/>
          <p:nvPr/>
        </p:nvSpPr>
        <p:spPr>
          <a:xfrm>
            <a:off x="64072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05"/>
          <p:cNvSpPr/>
          <p:nvPr/>
        </p:nvSpPr>
        <p:spPr>
          <a:xfrm>
            <a:off x="655992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05"/>
          <p:cNvSpPr/>
          <p:nvPr/>
        </p:nvSpPr>
        <p:spPr>
          <a:xfrm>
            <a:off x="45784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05"/>
          <p:cNvSpPr/>
          <p:nvPr/>
        </p:nvSpPr>
        <p:spPr>
          <a:xfrm>
            <a:off x="587412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05"/>
          <p:cNvSpPr/>
          <p:nvPr/>
        </p:nvSpPr>
        <p:spPr>
          <a:xfrm>
            <a:off x="381672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5"/>
          <p:cNvSpPr/>
          <p:nvPr/>
        </p:nvSpPr>
        <p:spPr>
          <a:xfrm>
            <a:off x="625500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5"/>
          <p:cNvSpPr/>
          <p:nvPr/>
        </p:nvSpPr>
        <p:spPr>
          <a:xfrm>
            <a:off x="54928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05"/>
          <p:cNvSpPr/>
          <p:nvPr/>
        </p:nvSpPr>
        <p:spPr>
          <a:xfrm>
            <a:off x="57214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05"/>
          <p:cNvSpPr/>
          <p:nvPr/>
        </p:nvSpPr>
        <p:spPr>
          <a:xfrm>
            <a:off x="61786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5"/>
          <p:cNvSpPr/>
          <p:nvPr/>
        </p:nvSpPr>
        <p:spPr>
          <a:xfrm>
            <a:off x="32266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5"/>
          <p:cNvSpPr/>
          <p:nvPr/>
        </p:nvSpPr>
        <p:spPr>
          <a:xfrm>
            <a:off x="337932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05"/>
          <p:cNvSpPr/>
          <p:nvPr/>
        </p:nvSpPr>
        <p:spPr>
          <a:xfrm>
            <a:off x="34552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5"/>
          <p:cNvSpPr/>
          <p:nvPr/>
        </p:nvSpPr>
        <p:spPr>
          <a:xfrm>
            <a:off x="36838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5"/>
          <p:cNvSpPr/>
          <p:nvPr/>
        </p:nvSpPr>
        <p:spPr>
          <a:xfrm>
            <a:off x="566532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5"/>
          <p:cNvSpPr/>
          <p:nvPr/>
        </p:nvSpPr>
        <p:spPr>
          <a:xfrm>
            <a:off x="41410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5"/>
          <p:cNvSpPr/>
          <p:nvPr/>
        </p:nvSpPr>
        <p:spPr>
          <a:xfrm>
            <a:off x="421740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05"/>
          <p:cNvSpPr/>
          <p:nvPr/>
        </p:nvSpPr>
        <p:spPr>
          <a:xfrm>
            <a:off x="238860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05"/>
          <p:cNvSpPr/>
          <p:nvPr/>
        </p:nvSpPr>
        <p:spPr>
          <a:xfrm>
            <a:off x="27694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05"/>
          <p:cNvSpPr/>
          <p:nvPr/>
        </p:nvSpPr>
        <p:spPr>
          <a:xfrm>
            <a:off x="292212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5"/>
          <p:cNvSpPr/>
          <p:nvPr/>
        </p:nvSpPr>
        <p:spPr>
          <a:xfrm>
            <a:off x="32266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5"/>
          <p:cNvSpPr/>
          <p:nvPr/>
        </p:nvSpPr>
        <p:spPr>
          <a:xfrm>
            <a:off x="284580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5"/>
          <p:cNvSpPr/>
          <p:nvPr/>
        </p:nvSpPr>
        <p:spPr>
          <a:xfrm>
            <a:off x="4945680" y="1990800"/>
            <a:ext cx="360" cy="2208600"/>
          </a:xfrm>
          <a:custGeom>
            <a:rect b="b" l="l" r="r" t="t"/>
            <a:pathLst>
              <a:path extrusionOk="0" h="21600" w="21600">
                <a:moveTo>
                  <a:pt x="0" y="0"/>
                </a:moveTo>
                <a:lnTo>
                  <a:pt x="21600" y="21600"/>
                </a:lnTo>
              </a:path>
            </a:pathLst>
          </a:custGeom>
          <a:noFill/>
          <a:ln cap="flat" cmpd="sng" w="9525">
            <a:solidFill>
              <a:srgbClr val="4472C4"/>
            </a:solidFill>
            <a:prstDash val="dashDot"/>
            <a:round/>
            <a:headEnd len="sm" w="sm" type="none"/>
            <a:tailEnd len="sm" w="sm" type="none"/>
          </a:ln>
        </p:spPr>
      </p:sp>
      <p:sp>
        <p:nvSpPr>
          <p:cNvPr id="656" name="Google Shape;656;p105"/>
          <p:cNvSpPr/>
          <p:nvPr/>
        </p:nvSpPr>
        <p:spPr>
          <a:xfrm>
            <a:off x="5555520" y="199080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57" name="Google Shape;657;p105"/>
          <p:cNvSpPr/>
          <p:nvPr/>
        </p:nvSpPr>
        <p:spPr>
          <a:xfrm>
            <a:off x="4336200" y="199080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6"/>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663" name="Google Shape;663;p106"/>
          <p:cNvSpPr/>
          <p:nvPr/>
        </p:nvSpPr>
        <p:spPr>
          <a:xfrm>
            <a:off x="3941640" y="2565720"/>
            <a:ext cx="360" cy="2131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64" name="Google Shape;664;p106"/>
          <p:cNvSpPr/>
          <p:nvPr/>
        </p:nvSpPr>
        <p:spPr>
          <a:xfrm>
            <a:off x="4698000" y="2609280"/>
            <a:ext cx="360" cy="2131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65" name="Google Shape;665;p106"/>
          <p:cNvSpPr/>
          <p:nvPr/>
        </p:nvSpPr>
        <p:spPr>
          <a:xfrm>
            <a:off x="5736240" y="2760120"/>
            <a:ext cx="360" cy="2131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66" name="Google Shape;666;p106"/>
          <p:cNvSpPr/>
          <p:nvPr/>
        </p:nvSpPr>
        <p:spPr>
          <a:xfrm>
            <a:off x="3816720" y="72900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667" name="Google Shape;667;p106"/>
          <p:cNvSpPr/>
          <p:nvPr/>
        </p:nvSpPr>
        <p:spPr>
          <a:xfrm>
            <a:off x="757800" y="247608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668" name="Google Shape;668;p106"/>
          <p:cNvSpPr/>
          <p:nvPr/>
        </p:nvSpPr>
        <p:spPr>
          <a:xfrm>
            <a:off x="7142400" y="243180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669" name="Google Shape;669;p106"/>
          <p:cNvSpPr/>
          <p:nvPr/>
        </p:nvSpPr>
        <p:spPr>
          <a:xfrm>
            <a:off x="2197080" y="278136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670" name="Google Shape;670;p106"/>
          <p:cNvSpPr/>
          <p:nvPr/>
        </p:nvSpPr>
        <p:spPr>
          <a:xfrm>
            <a:off x="678852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6"/>
          <p:cNvSpPr/>
          <p:nvPr/>
        </p:nvSpPr>
        <p:spPr>
          <a:xfrm>
            <a:off x="64072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06"/>
          <p:cNvSpPr/>
          <p:nvPr/>
        </p:nvSpPr>
        <p:spPr>
          <a:xfrm>
            <a:off x="655992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06"/>
          <p:cNvSpPr/>
          <p:nvPr/>
        </p:nvSpPr>
        <p:spPr>
          <a:xfrm>
            <a:off x="45784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06"/>
          <p:cNvSpPr/>
          <p:nvPr/>
        </p:nvSpPr>
        <p:spPr>
          <a:xfrm>
            <a:off x="587412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6"/>
          <p:cNvSpPr/>
          <p:nvPr/>
        </p:nvSpPr>
        <p:spPr>
          <a:xfrm>
            <a:off x="381672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6"/>
          <p:cNvSpPr/>
          <p:nvPr/>
        </p:nvSpPr>
        <p:spPr>
          <a:xfrm>
            <a:off x="625500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06"/>
          <p:cNvSpPr/>
          <p:nvPr/>
        </p:nvSpPr>
        <p:spPr>
          <a:xfrm>
            <a:off x="54928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6"/>
          <p:cNvSpPr/>
          <p:nvPr/>
        </p:nvSpPr>
        <p:spPr>
          <a:xfrm>
            <a:off x="57214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06"/>
          <p:cNvSpPr/>
          <p:nvPr/>
        </p:nvSpPr>
        <p:spPr>
          <a:xfrm>
            <a:off x="61786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06"/>
          <p:cNvSpPr/>
          <p:nvPr/>
        </p:nvSpPr>
        <p:spPr>
          <a:xfrm>
            <a:off x="32266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06"/>
          <p:cNvSpPr/>
          <p:nvPr/>
        </p:nvSpPr>
        <p:spPr>
          <a:xfrm>
            <a:off x="337932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06"/>
          <p:cNvSpPr/>
          <p:nvPr/>
        </p:nvSpPr>
        <p:spPr>
          <a:xfrm>
            <a:off x="34552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06"/>
          <p:cNvSpPr/>
          <p:nvPr/>
        </p:nvSpPr>
        <p:spPr>
          <a:xfrm>
            <a:off x="36838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06"/>
          <p:cNvSpPr/>
          <p:nvPr/>
        </p:nvSpPr>
        <p:spPr>
          <a:xfrm>
            <a:off x="566532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06"/>
          <p:cNvSpPr/>
          <p:nvPr/>
        </p:nvSpPr>
        <p:spPr>
          <a:xfrm>
            <a:off x="41410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06"/>
          <p:cNvSpPr/>
          <p:nvPr/>
        </p:nvSpPr>
        <p:spPr>
          <a:xfrm>
            <a:off x="421740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06"/>
          <p:cNvSpPr/>
          <p:nvPr/>
        </p:nvSpPr>
        <p:spPr>
          <a:xfrm>
            <a:off x="238860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6"/>
          <p:cNvSpPr/>
          <p:nvPr/>
        </p:nvSpPr>
        <p:spPr>
          <a:xfrm>
            <a:off x="27694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6"/>
          <p:cNvSpPr/>
          <p:nvPr/>
        </p:nvSpPr>
        <p:spPr>
          <a:xfrm>
            <a:off x="292212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6"/>
          <p:cNvSpPr/>
          <p:nvPr/>
        </p:nvSpPr>
        <p:spPr>
          <a:xfrm>
            <a:off x="32266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6"/>
          <p:cNvSpPr/>
          <p:nvPr/>
        </p:nvSpPr>
        <p:spPr>
          <a:xfrm>
            <a:off x="284580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06"/>
          <p:cNvSpPr/>
          <p:nvPr/>
        </p:nvSpPr>
        <p:spPr>
          <a:xfrm>
            <a:off x="4945680" y="1762200"/>
            <a:ext cx="360" cy="2208600"/>
          </a:xfrm>
          <a:custGeom>
            <a:rect b="b" l="l" r="r" t="t"/>
            <a:pathLst>
              <a:path extrusionOk="0" h="21600" w="21600">
                <a:moveTo>
                  <a:pt x="0" y="0"/>
                </a:moveTo>
                <a:lnTo>
                  <a:pt x="21600" y="21600"/>
                </a:lnTo>
              </a:path>
            </a:pathLst>
          </a:custGeom>
          <a:noFill/>
          <a:ln cap="flat" cmpd="sng" w="9525">
            <a:solidFill>
              <a:srgbClr val="4472C4"/>
            </a:solidFill>
            <a:prstDash val="dashDot"/>
            <a:round/>
            <a:headEnd len="sm" w="sm" type="none"/>
            <a:tailEnd len="sm" w="sm" type="none"/>
          </a:ln>
        </p:spPr>
      </p:sp>
      <p:sp>
        <p:nvSpPr>
          <p:cNvPr id="693" name="Google Shape;693;p106"/>
          <p:cNvSpPr/>
          <p:nvPr/>
        </p:nvSpPr>
        <p:spPr>
          <a:xfrm>
            <a:off x="5555520" y="176220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94" name="Google Shape;694;p106"/>
          <p:cNvSpPr/>
          <p:nvPr/>
        </p:nvSpPr>
        <p:spPr>
          <a:xfrm>
            <a:off x="4336200" y="176220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95" name="Google Shape;695;p106"/>
          <p:cNvSpPr/>
          <p:nvPr/>
        </p:nvSpPr>
        <p:spPr>
          <a:xfrm rot="10800000">
            <a:off x="5563080" y="2628000"/>
            <a:ext cx="866520" cy="360"/>
          </a:xfrm>
          <a:custGeom>
            <a:rect b="b" l="l" r="r" t="t"/>
            <a:pathLst>
              <a:path extrusionOk="0" h="21600" w="21600">
                <a:moveTo>
                  <a:pt x="0" y="0"/>
                </a:moveTo>
                <a:lnTo>
                  <a:pt x="21600" y="21600"/>
                </a:lnTo>
              </a:path>
            </a:pathLst>
          </a:custGeom>
          <a:noFill/>
          <a:ln cap="flat" cmpd="sng" w="19075">
            <a:solidFill>
              <a:srgbClr val="4472C4"/>
            </a:solidFill>
            <a:prstDash val="solid"/>
            <a:round/>
            <a:headEnd len="sm" w="sm" type="none"/>
            <a:tailEnd len="lg" w="lg" type="triangle"/>
          </a:ln>
        </p:spPr>
      </p:sp>
      <p:sp>
        <p:nvSpPr>
          <p:cNvPr id="696" name="Google Shape;696;p106"/>
          <p:cNvSpPr/>
          <p:nvPr/>
        </p:nvSpPr>
        <p:spPr>
          <a:xfrm rot="10800000">
            <a:off x="5563080" y="2552040"/>
            <a:ext cx="16081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sm" w="sm" type="none"/>
            <a:tailEnd len="lg" w="lg" type="triangle"/>
          </a:ln>
        </p:spPr>
      </p:sp>
      <p:sp>
        <p:nvSpPr>
          <p:cNvPr id="697" name="Google Shape;697;p106"/>
          <p:cNvSpPr/>
          <p:nvPr/>
        </p:nvSpPr>
        <p:spPr>
          <a:xfrm flipH="1" rot="10800000">
            <a:off x="5734080" y="2933280"/>
            <a:ext cx="13975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sm" w="sm" type="none"/>
            <a:tailEnd len="lg" w="lg" type="triangle"/>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7"/>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703" name="Google Shape;703;p107"/>
          <p:cNvSpPr/>
          <p:nvPr/>
        </p:nvSpPr>
        <p:spPr>
          <a:xfrm>
            <a:off x="4609080" y="1187640"/>
            <a:ext cx="1504440" cy="1504440"/>
          </a:xfrm>
          <a:prstGeom prst="re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7"/>
          <p:cNvSpPr/>
          <p:nvPr/>
        </p:nvSpPr>
        <p:spPr>
          <a:xfrm>
            <a:off x="3085200" y="1187640"/>
            <a:ext cx="1504440" cy="150444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07"/>
          <p:cNvSpPr/>
          <p:nvPr/>
        </p:nvSpPr>
        <p:spPr>
          <a:xfrm>
            <a:off x="4609080" y="2711520"/>
            <a:ext cx="1504440" cy="150444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07"/>
          <p:cNvSpPr/>
          <p:nvPr/>
        </p:nvSpPr>
        <p:spPr>
          <a:xfrm>
            <a:off x="3085200" y="2711520"/>
            <a:ext cx="1504440" cy="1504440"/>
          </a:xfrm>
          <a:prstGeom prst="re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07"/>
          <p:cNvSpPr/>
          <p:nvPr/>
        </p:nvSpPr>
        <p:spPr>
          <a:xfrm>
            <a:off x="3973680" y="44186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708" name="Google Shape;708;p107"/>
          <p:cNvSpPr/>
          <p:nvPr/>
        </p:nvSpPr>
        <p:spPr>
          <a:xfrm>
            <a:off x="3974760" y="27540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709" name="Google Shape;709;p107"/>
          <p:cNvSpPr/>
          <p:nvPr/>
        </p:nvSpPr>
        <p:spPr>
          <a:xfrm>
            <a:off x="1513800" y="23954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710" name="Google Shape;710;p107"/>
          <p:cNvSpPr/>
          <p:nvPr/>
        </p:nvSpPr>
        <p:spPr>
          <a:xfrm>
            <a:off x="6498360" y="239112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711" name="Google Shape;711;p107"/>
          <p:cNvSpPr/>
          <p:nvPr/>
        </p:nvSpPr>
        <p:spPr>
          <a:xfrm rot="10800000">
            <a:off x="4593240" y="450468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712" name="Google Shape;712;p107"/>
          <p:cNvSpPr/>
          <p:nvPr/>
        </p:nvSpPr>
        <p:spPr>
          <a:xfrm>
            <a:off x="4579920" y="83556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713" name="Google Shape;713;p107"/>
          <p:cNvSpPr/>
          <p:nvPr/>
        </p:nvSpPr>
        <p:spPr>
          <a:xfrm>
            <a:off x="4782240" y="1362960"/>
            <a:ext cx="1158120" cy="1158120"/>
          </a:xfrm>
          <a:prstGeom prst="ellipse">
            <a:avLst/>
          </a:prstGeom>
          <a:solidFill>
            <a:srgbClr val="351C75"/>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7"/>
          <p:cNvSpPr/>
          <p:nvPr/>
        </p:nvSpPr>
        <p:spPr>
          <a:xfrm>
            <a:off x="5163120" y="3236400"/>
            <a:ext cx="427680" cy="427680"/>
          </a:xfrm>
          <a:prstGeom prst="ellipse">
            <a:avLst/>
          </a:prstGeom>
          <a:solidFill>
            <a:srgbClr val="351C75"/>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7"/>
          <p:cNvSpPr/>
          <p:nvPr/>
        </p:nvSpPr>
        <p:spPr>
          <a:xfrm>
            <a:off x="3258000" y="1362960"/>
            <a:ext cx="1158120" cy="1158120"/>
          </a:xfrm>
          <a:prstGeom prst="ellipse">
            <a:avLst/>
          </a:prstGeom>
          <a:solidFill>
            <a:srgbClr val="FFFF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7"/>
          <p:cNvSpPr/>
          <p:nvPr/>
        </p:nvSpPr>
        <p:spPr>
          <a:xfrm>
            <a:off x="3639240" y="3236400"/>
            <a:ext cx="427680" cy="427680"/>
          </a:xfrm>
          <a:prstGeom prst="ellipse">
            <a:avLst/>
          </a:prstGeom>
          <a:solidFill>
            <a:srgbClr val="FFFF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8"/>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722" name="Google Shape;722;p108"/>
          <p:cNvSpPr/>
          <p:nvPr/>
        </p:nvSpPr>
        <p:spPr>
          <a:xfrm>
            <a:off x="4141800" y="440640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723" name="Google Shape;723;p108"/>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724" name="Google Shape;724;p108"/>
          <p:cNvSpPr/>
          <p:nvPr/>
        </p:nvSpPr>
        <p:spPr>
          <a:xfrm>
            <a:off x="1597680" y="231120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725" name="Google Shape;725;p108"/>
          <p:cNvSpPr/>
          <p:nvPr/>
        </p:nvSpPr>
        <p:spPr>
          <a:xfrm>
            <a:off x="6594480" y="234288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726" name="Google Shape;726;p108"/>
          <p:cNvSpPr/>
          <p:nvPr/>
        </p:nvSpPr>
        <p:spPr>
          <a:xfrm rot="10800000">
            <a:off x="4605480" y="4492800"/>
            <a:ext cx="360" cy="3734640"/>
          </a:xfrm>
          <a:custGeom>
            <a:rect b="b" l="l" r="r" t="t"/>
            <a:pathLst>
              <a:path extrusionOk="0" h="21600" w="21600">
                <a:moveTo>
                  <a:pt x="0" y="0"/>
                </a:moveTo>
                <a:lnTo>
                  <a:pt x="21600" y="21600"/>
                </a:lnTo>
              </a:path>
            </a:pathLst>
          </a:custGeom>
          <a:noFill/>
          <a:ln cap="flat" cmpd="sng" w="28425">
            <a:solidFill>
              <a:srgbClr val="FFFFFF"/>
            </a:solidFill>
            <a:prstDash val="solid"/>
            <a:round/>
            <a:headEnd len="lg" w="lg" type="triangle"/>
            <a:tailEnd len="lg" w="lg" type="triangle"/>
          </a:ln>
        </p:spPr>
      </p:sp>
      <p:sp>
        <p:nvSpPr>
          <p:cNvPr id="727" name="Google Shape;727;p108"/>
          <p:cNvSpPr/>
          <p:nvPr/>
        </p:nvSpPr>
        <p:spPr>
          <a:xfrm rot="10800000">
            <a:off x="4616280" y="4570560"/>
            <a:ext cx="360" cy="3734640"/>
          </a:xfrm>
          <a:custGeom>
            <a:rect b="b" l="l" r="r" t="t"/>
            <a:pathLst>
              <a:path extrusionOk="0" h="21600" w="21600">
                <a:moveTo>
                  <a:pt x="0" y="0"/>
                </a:moveTo>
                <a:lnTo>
                  <a:pt x="21600" y="21600"/>
                </a:lnTo>
              </a:path>
            </a:pathLst>
          </a:custGeom>
          <a:noFill/>
          <a:ln cap="flat" cmpd="sng" w="28425">
            <a:solidFill>
              <a:srgbClr val="FFFFFF"/>
            </a:solidFill>
            <a:prstDash val="solid"/>
            <a:round/>
            <a:headEnd len="lg" w="lg" type="triangle"/>
            <a:tailEnd len="lg" w="lg" type="triangle"/>
          </a:ln>
        </p:spPr>
      </p:sp>
      <p:sp>
        <p:nvSpPr>
          <p:cNvPr id="728" name="Google Shape;728;p108"/>
          <p:cNvSpPr/>
          <p:nvPr/>
        </p:nvSpPr>
        <p:spPr>
          <a:xfrm>
            <a:off x="3029400" y="1093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8"/>
          <p:cNvSpPr/>
          <p:nvPr/>
        </p:nvSpPr>
        <p:spPr>
          <a:xfrm>
            <a:off x="3258000" y="13222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8"/>
          <p:cNvSpPr/>
          <p:nvPr/>
        </p:nvSpPr>
        <p:spPr>
          <a:xfrm>
            <a:off x="3029400" y="12463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8"/>
          <p:cNvSpPr/>
          <p:nvPr/>
        </p:nvSpPr>
        <p:spPr>
          <a:xfrm>
            <a:off x="3258000" y="1093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8"/>
          <p:cNvSpPr/>
          <p:nvPr/>
        </p:nvSpPr>
        <p:spPr>
          <a:xfrm>
            <a:off x="3182040" y="14749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8"/>
          <p:cNvSpPr/>
          <p:nvPr/>
        </p:nvSpPr>
        <p:spPr>
          <a:xfrm>
            <a:off x="3105720" y="13986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8"/>
          <p:cNvSpPr/>
          <p:nvPr/>
        </p:nvSpPr>
        <p:spPr>
          <a:xfrm>
            <a:off x="3562920" y="12463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8"/>
          <p:cNvSpPr/>
          <p:nvPr/>
        </p:nvSpPr>
        <p:spPr>
          <a:xfrm>
            <a:off x="3334320" y="15508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8"/>
          <p:cNvSpPr/>
          <p:nvPr/>
        </p:nvSpPr>
        <p:spPr>
          <a:xfrm>
            <a:off x="3182040" y="1779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8"/>
          <p:cNvSpPr/>
          <p:nvPr/>
        </p:nvSpPr>
        <p:spPr>
          <a:xfrm>
            <a:off x="3791520" y="19321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8"/>
          <p:cNvSpPr/>
          <p:nvPr/>
        </p:nvSpPr>
        <p:spPr>
          <a:xfrm>
            <a:off x="3943800" y="17035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8"/>
          <p:cNvSpPr/>
          <p:nvPr/>
        </p:nvSpPr>
        <p:spPr>
          <a:xfrm>
            <a:off x="4096440" y="18558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8"/>
          <p:cNvSpPr/>
          <p:nvPr/>
        </p:nvSpPr>
        <p:spPr>
          <a:xfrm>
            <a:off x="5360400" y="32616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8"/>
          <p:cNvSpPr/>
          <p:nvPr/>
        </p:nvSpPr>
        <p:spPr>
          <a:xfrm>
            <a:off x="5512680" y="3566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8"/>
          <p:cNvSpPr/>
          <p:nvPr/>
        </p:nvSpPr>
        <p:spPr>
          <a:xfrm>
            <a:off x="528408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8"/>
          <p:cNvSpPr/>
          <p:nvPr/>
        </p:nvSpPr>
        <p:spPr>
          <a:xfrm>
            <a:off x="5512680" y="33375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8"/>
          <p:cNvSpPr/>
          <p:nvPr/>
        </p:nvSpPr>
        <p:spPr>
          <a:xfrm>
            <a:off x="5589000" y="39474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8"/>
          <p:cNvSpPr/>
          <p:nvPr/>
        </p:nvSpPr>
        <p:spPr>
          <a:xfrm>
            <a:off x="5589000" y="3642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8"/>
          <p:cNvSpPr/>
          <p:nvPr/>
        </p:nvSpPr>
        <p:spPr>
          <a:xfrm>
            <a:off x="581760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8"/>
          <p:cNvSpPr/>
          <p:nvPr/>
        </p:nvSpPr>
        <p:spPr>
          <a:xfrm>
            <a:off x="5893920" y="37188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8"/>
          <p:cNvSpPr/>
          <p:nvPr/>
        </p:nvSpPr>
        <p:spPr>
          <a:xfrm>
            <a:off x="5360400" y="40233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8"/>
          <p:cNvSpPr/>
          <p:nvPr/>
        </p:nvSpPr>
        <p:spPr>
          <a:xfrm>
            <a:off x="6046200" y="4099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8"/>
          <p:cNvSpPr/>
          <p:nvPr/>
        </p:nvSpPr>
        <p:spPr>
          <a:xfrm>
            <a:off x="6198480" y="39474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8"/>
          <p:cNvSpPr/>
          <p:nvPr/>
        </p:nvSpPr>
        <p:spPr>
          <a:xfrm>
            <a:off x="6351120" y="31852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8"/>
          <p:cNvSpPr/>
          <p:nvPr/>
        </p:nvSpPr>
        <p:spPr>
          <a:xfrm>
            <a:off x="541692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8"/>
          <p:cNvSpPr/>
          <p:nvPr/>
        </p:nvSpPr>
        <p:spPr>
          <a:xfrm>
            <a:off x="5721480" y="1445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8"/>
          <p:cNvSpPr/>
          <p:nvPr/>
        </p:nvSpPr>
        <p:spPr>
          <a:xfrm>
            <a:off x="579780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8"/>
          <p:cNvSpPr/>
          <p:nvPr/>
        </p:nvSpPr>
        <p:spPr>
          <a:xfrm>
            <a:off x="5950080" y="1445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8"/>
          <p:cNvSpPr/>
          <p:nvPr/>
        </p:nvSpPr>
        <p:spPr>
          <a:xfrm>
            <a:off x="5874120" y="1674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8"/>
          <p:cNvSpPr/>
          <p:nvPr/>
        </p:nvSpPr>
        <p:spPr>
          <a:xfrm>
            <a:off x="6026400" y="1521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08"/>
          <p:cNvSpPr/>
          <p:nvPr/>
        </p:nvSpPr>
        <p:spPr>
          <a:xfrm>
            <a:off x="625500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8"/>
          <p:cNvSpPr/>
          <p:nvPr/>
        </p:nvSpPr>
        <p:spPr>
          <a:xfrm>
            <a:off x="6331320" y="1140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08"/>
          <p:cNvSpPr/>
          <p:nvPr/>
        </p:nvSpPr>
        <p:spPr>
          <a:xfrm>
            <a:off x="6407280" y="911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08"/>
          <p:cNvSpPr/>
          <p:nvPr/>
        </p:nvSpPr>
        <p:spPr>
          <a:xfrm>
            <a:off x="6026400" y="1064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8"/>
          <p:cNvSpPr/>
          <p:nvPr/>
        </p:nvSpPr>
        <p:spPr>
          <a:xfrm>
            <a:off x="5721480" y="1064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8"/>
          <p:cNvSpPr/>
          <p:nvPr/>
        </p:nvSpPr>
        <p:spPr>
          <a:xfrm>
            <a:off x="5569200" y="12168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8"/>
          <p:cNvSpPr/>
          <p:nvPr/>
        </p:nvSpPr>
        <p:spPr>
          <a:xfrm>
            <a:off x="572148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8"/>
          <p:cNvSpPr/>
          <p:nvPr/>
        </p:nvSpPr>
        <p:spPr>
          <a:xfrm>
            <a:off x="282600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8"/>
          <p:cNvSpPr/>
          <p:nvPr/>
        </p:nvSpPr>
        <p:spPr>
          <a:xfrm>
            <a:off x="3130920" y="3731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8"/>
          <p:cNvSpPr/>
          <p:nvPr/>
        </p:nvSpPr>
        <p:spPr>
          <a:xfrm>
            <a:off x="320688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8"/>
          <p:cNvSpPr/>
          <p:nvPr/>
        </p:nvSpPr>
        <p:spPr>
          <a:xfrm>
            <a:off x="3511800" y="3731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08"/>
          <p:cNvSpPr/>
          <p:nvPr/>
        </p:nvSpPr>
        <p:spPr>
          <a:xfrm>
            <a:off x="3130920" y="3960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08"/>
          <p:cNvSpPr/>
          <p:nvPr/>
        </p:nvSpPr>
        <p:spPr>
          <a:xfrm>
            <a:off x="3435480" y="31215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08"/>
          <p:cNvSpPr/>
          <p:nvPr/>
        </p:nvSpPr>
        <p:spPr>
          <a:xfrm>
            <a:off x="366408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8"/>
          <p:cNvSpPr/>
          <p:nvPr/>
        </p:nvSpPr>
        <p:spPr>
          <a:xfrm>
            <a:off x="396900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08"/>
          <p:cNvSpPr/>
          <p:nvPr/>
        </p:nvSpPr>
        <p:spPr>
          <a:xfrm>
            <a:off x="3816720" y="3197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08"/>
          <p:cNvSpPr/>
          <p:nvPr/>
        </p:nvSpPr>
        <p:spPr>
          <a:xfrm>
            <a:off x="3435480" y="3350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8"/>
          <p:cNvSpPr/>
          <p:nvPr/>
        </p:nvSpPr>
        <p:spPr>
          <a:xfrm>
            <a:off x="3130920" y="3350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8"/>
          <p:cNvSpPr/>
          <p:nvPr/>
        </p:nvSpPr>
        <p:spPr>
          <a:xfrm>
            <a:off x="3206880" y="35028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08"/>
          <p:cNvSpPr/>
          <p:nvPr/>
        </p:nvSpPr>
        <p:spPr>
          <a:xfrm>
            <a:off x="313092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8"/>
          <p:cNvSpPr/>
          <p:nvPr/>
        </p:nvSpPr>
        <p:spPr>
          <a:xfrm>
            <a:off x="5569200" y="2054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08"/>
          <p:cNvSpPr/>
          <p:nvPr/>
        </p:nvSpPr>
        <p:spPr>
          <a:xfrm>
            <a:off x="5416920" y="1674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08"/>
          <p:cNvSpPr/>
          <p:nvPr/>
        </p:nvSpPr>
        <p:spPr>
          <a:xfrm>
            <a:off x="3973680" y="44186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781" name="Google Shape;781;p108"/>
          <p:cNvSpPr/>
          <p:nvPr/>
        </p:nvSpPr>
        <p:spPr>
          <a:xfrm>
            <a:off x="3974760" y="27540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782" name="Google Shape;782;p108"/>
          <p:cNvSpPr/>
          <p:nvPr/>
        </p:nvSpPr>
        <p:spPr>
          <a:xfrm>
            <a:off x="1513800" y="23954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783" name="Google Shape;783;p108"/>
          <p:cNvSpPr/>
          <p:nvPr/>
        </p:nvSpPr>
        <p:spPr>
          <a:xfrm>
            <a:off x="6498360" y="239112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784" name="Google Shape;784;p108"/>
          <p:cNvSpPr/>
          <p:nvPr/>
        </p:nvSpPr>
        <p:spPr>
          <a:xfrm rot="10800000">
            <a:off x="4593240" y="450468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785" name="Google Shape;785;p108"/>
          <p:cNvSpPr/>
          <p:nvPr/>
        </p:nvSpPr>
        <p:spPr>
          <a:xfrm>
            <a:off x="4579920" y="83556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9"/>
          <p:cNvSpPr/>
          <p:nvPr/>
        </p:nvSpPr>
        <p:spPr>
          <a:xfrm>
            <a:off x="45108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791" name="Google Shape;791;p109"/>
          <p:cNvSpPr/>
          <p:nvPr/>
        </p:nvSpPr>
        <p:spPr>
          <a:xfrm>
            <a:off x="4141800" y="440640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792" name="Google Shape;792;p109"/>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793" name="Google Shape;793;p109"/>
          <p:cNvSpPr/>
          <p:nvPr/>
        </p:nvSpPr>
        <p:spPr>
          <a:xfrm>
            <a:off x="1597680" y="231120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794" name="Google Shape;794;p109"/>
          <p:cNvSpPr/>
          <p:nvPr/>
        </p:nvSpPr>
        <p:spPr>
          <a:xfrm>
            <a:off x="6594480" y="234288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795" name="Google Shape;795;p109"/>
          <p:cNvSpPr/>
          <p:nvPr/>
        </p:nvSpPr>
        <p:spPr>
          <a:xfrm rot="10800000">
            <a:off x="4605480" y="4492800"/>
            <a:ext cx="360" cy="3734640"/>
          </a:xfrm>
          <a:custGeom>
            <a:rect b="b" l="l" r="r" t="t"/>
            <a:pathLst>
              <a:path extrusionOk="0" h="21600" w="21600">
                <a:moveTo>
                  <a:pt x="0" y="0"/>
                </a:moveTo>
                <a:lnTo>
                  <a:pt x="21600" y="21600"/>
                </a:lnTo>
              </a:path>
            </a:pathLst>
          </a:custGeom>
          <a:noFill/>
          <a:ln cap="flat" cmpd="sng" w="28425">
            <a:solidFill>
              <a:srgbClr val="FFFFFF"/>
            </a:solidFill>
            <a:prstDash val="solid"/>
            <a:round/>
            <a:headEnd len="lg" w="lg" type="triangle"/>
            <a:tailEnd len="lg" w="lg" type="triangle"/>
          </a:ln>
        </p:spPr>
      </p:sp>
      <p:sp>
        <p:nvSpPr>
          <p:cNvPr id="796" name="Google Shape;796;p109"/>
          <p:cNvSpPr/>
          <p:nvPr/>
        </p:nvSpPr>
        <p:spPr>
          <a:xfrm rot="10800000">
            <a:off x="4616280" y="4570560"/>
            <a:ext cx="360" cy="3734640"/>
          </a:xfrm>
          <a:custGeom>
            <a:rect b="b" l="l" r="r" t="t"/>
            <a:pathLst>
              <a:path extrusionOk="0" h="21600" w="21600">
                <a:moveTo>
                  <a:pt x="0" y="0"/>
                </a:moveTo>
                <a:lnTo>
                  <a:pt x="21600" y="21600"/>
                </a:lnTo>
              </a:path>
            </a:pathLst>
          </a:custGeom>
          <a:noFill/>
          <a:ln cap="flat" cmpd="sng" w="28425">
            <a:solidFill>
              <a:srgbClr val="FFFFFF"/>
            </a:solidFill>
            <a:prstDash val="solid"/>
            <a:round/>
            <a:headEnd len="lg" w="lg" type="triangle"/>
            <a:tailEnd len="lg" w="lg" type="triangle"/>
          </a:ln>
        </p:spPr>
      </p:sp>
      <p:sp>
        <p:nvSpPr>
          <p:cNvPr id="797" name="Google Shape;797;p109"/>
          <p:cNvSpPr/>
          <p:nvPr/>
        </p:nvSpPr>
        <p:spPr>
          <a:xfrm>
            <a:off x="3029400" y="1093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09"/>
          <p:cNvSpPr/>
          <p:nvPr/>
        </p:nvSpPr>
        <p:spPr>
          <a:xfrm>
            <a:off x="3258000" y="13222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09"/>
          <p:cNvSpPr/>
          <p:nvPr/>
        </p:nvSpPr>
        <p:spPr>
          <a:xfrm>
            <a:off x="3029400" y="12463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09"/>
          <p:cNvSpPr/>
          <p:nvPr/>
        </p:nvSpPr>
        <p:spPr>
          <a:xfrm>
            <a:off x="3258000" y="1093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9"/>
          <p:cNvSpPr/>
          <p:nvPr/>
        </p:nvSpPr>
        <p:spPr>
          <a:xfrm>
            <a:off x="3182040" y="14749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9"/>
          <p:cNvSpPr/>
          <p:nvPr/>
        </p:nvSpPr>
        <p:spPr>
          <a:xfrm>
            <a:off x="3105720" y="13986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09"/>
          <p:cNvSpPr/>
          <p:nvPr/>
        </p:nvSpPr>
        <p:spPr>
          <a:xfrm>
            <a:off x="3562920" y="12463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9"/>
          <p:cNvSpPr/>
          <p:nvPr/>
        </p:nvSpPr>
        <p:spPr>
          <a:xfrm>
            <a:off x="3334320" y="15508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09"/>
          <p:cNvSpPr/>
          <p:nvPr/>
        </p:nvSpPr>
        <p:spPr>
          <a:xfrm>
            <a:off x="3182040" y="1779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9"/>
          <p:cNvSpPr/>
          <p:nvPr/>
        </p:nvSpPr>
        <p:spPr>
          <a:xfrm>
            <a:off x="3791520" y="19321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9"/>
          <p:cNvSpPr/>
          <p:nvPr/>
        </p:nvSpPr>
        <p:spPr>
          <a:xfrm>
            <a:off x="3943800" y="17035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09"/>
          <p:cNvSpPr/>
          <p:nvPr/>
        </p:nvSpPr>
        <p:spPr>
          <a:xfrm>
            <a:off x="4096440" y="18558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9"/>
          <p:cNvSpPr/>
          <p:nvPr/>
        </p:nvSpPr>
        <p:spPr>
          <a:xfrm>
            <a:off x="5360400" y="32616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9"/>
          <p:cNvSpPr/>
          <p:nvPr/>
        </p:nvSpPr>
        <p:spPr>
          <a:xfrm>
            <a:off x="5512680" y="3566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9"/>
          <p:cNvSpPr/>
          <p:nvPr/>
        </p:nvSpPr>
        <p:spPr>
          <a:xfrm>
            <a:off x="528408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09"/>
          <p:cNvSpPr/>
          <p:nvPr/>
        </p:nvSpPr>
        <p:spPr>
          <a:xfrm>
            <a:off x="5512680" y="33375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09"/>
          <p:cNvSpPr/>
          <p:nvPr/>
        </p:nvSpPr>
        <p:spPr>
          <a:xfrm>
            <a:off x="5589000" y="39474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09"/>
          <p:cNvSpPr/>
          <p:nvPr/>
        </p:nvSpPr>
        <p:spPr>
          <a:xfrm>
            <a:off x="5589000" y="3642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09"/>
          <p:cNvSpPr/>
          <p:nvPr/>
        </p:nvSpPr>
        <p:spPr>
          <a:xfrm>
            <a:off x="581760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09"/>
          <p:cNvSpPr/>
          <p:nvPr/>
        </p:nvSpPr>
        <p:spPr>
          <a:xfrm>
            <a:off x="5893920" y="37188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9"/>
          <p:cNvSpPr/>
          <p:nvPr/>
        </p:nvSpPr>
        <p:spPr>
          <a:xfrm>
            <a:off x="5360400" y="40233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09"/>
          <p:cNvSpPr/>
          <p:nvPr/>
        </p:nvSpPr>
        <p:spPr>
          <a:xfrm>
            <a:off x="6046200" y="4099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9"/>
          <p:cNvSpPr/>
          <p:nvPr/>
        </p:nvSpPr>
        <p:spPr>
          <a:xfrm>
            <a:off x="6198480" y="39474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9"/>
          <p:cNvSpPr/>
          <p:nvPr/>
        </p:nvSpPr>
        <p:spPr>
          <a:xfrm>
            <a:off x="6351120" y="31852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09"/>
          <p:cNvSpPr/>
          <p:nvPr/>
        </p:nvSpPr>
        <p:spPr>
          <a:xfrm>
            <a:off x="541692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09"/>
          <p:cNvSpPr/>
          <p:nvPr/>
        </p:nvSpPr>
        <p:spPr>
          <a:xfrm>
            <a:off x="5721480" y="1445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09"/>
          <p:cNvSpPr/>
          <p:nvPr/>
        </p:nvSpPr>
        <p:spPr>
          <a:xfrm>
            <a:off x="579780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09"/>
          <p:cNvSpPr/>
          <p:nvPr/>
        </p:nvSpPr>
        <p:spPr>
          <a:xfrm>
            <a:off x="5950080" y="1445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9"/>
          <p:cNvSpPr/>
          <p:nvPr/>
        </p:nvSpPr>
        <p:spPr>
          <a:xfrm>
            <a:off x="5874120" y="1674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9"/>
          <p:cNvSpPr/>
          <p:nvPr/>
        </p:nvSpPr>
        <p:spPr>
          <a:xfrm>
            <a:off x="6026400" y="1521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09"/>
          <p:cNvSpPr/>
          <p:nvPr/>
        </p:nvSpPr>
        <p:spPr>
          <a:xfrm>
            <a:off x="625500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09"/>
          <p:cNvSpPr/>
          <p:nvPr/>
        </p:nvSpPr>
        <p:spPr>
          <a:xfrm>
            <a:off x="6331320" y="1140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09"/>
          <p:cNvSpPr/>
          <p:nvPr/>
        </p:nvSpPr>
        <p:spPr>
          <a:xfrm>
            <a:off x="6407280" y="911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09"/>
          <p:cNvSpPr/>
          <p:nvPr/>
        </p:nvSpPr>
        <p:spPr>
          <a:xfrm>
            <a:off x="6026400" y="1064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09"/>
          <p:cNvSpPr/>
          <p:nvPr/>
        </p:nvSpPr>
        <p:spPr>
          <a:xfrm>
            <a:off x="5721480" y="1064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09"/>
          <p:cNvSpPr/>
          <p:nvPr/>
        </p:nvSpPr>
        <p:spPr>
          <a:xfrm>
            <a:off x="5569200" y="12168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9"/>
          <p:cNvSpPr/>
          <p:nvPr/>
        </p:nvSpPr>
        <p:spPr>
          <a:xfrm>
            <a:off x="572148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09"/>
          <p:cNvSpPr/>
          <p:nvPr/>
        </p:nvSpPr>
        <p:spPr>
          <a:xfrm>
            <a:off x="282600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09"/>
          <p:cNvSpPr/>
          <p:nvPr/>
        </p:nvSpPr>
        <p:spPr>
          <a:xfrm>
            <a:off x="3130920" y="3731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9"/>
          <p:cNvSpPr/>
          <p:nvPr/>
        </p:nvSpPr>
        <p:spPr>
          <a:xfrm>
            <a:off x="320688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09"/>
          <p:cNvSpPr/>
          <p:nvPr/>
        </p:nvSpPr>
        <p:spPr>
          <a:xfrm>
            <a:off x="3511800" y="3731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09"/>
          <p:cNvSpPr/>
          <p:nvPr/>
        </p:nvSpPr>
        <p:spPr>
          <a:xfrm>
            <a:off x="3130920" y="3960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09"/>
          <p:cNvSpPr/>
          <p:nvPr/>
        </p:nvSpPr>
        <p:spPr>
          <a:xfrm>
            <a:off x="3435480" y="31215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09"/>
          <p:cNvSpPr/>
          <p:nvPr/>
        </p:nvSpPr>
        <p:spPr>
          <a:xfrm>
            <a:off x="366408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09"/>
          <p:cNvSpPr/>
          <p:nvPr/>
        </p:nvSpPr>
        <p:spPr>
          <a:xfrm>
            <a:off x="396900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09"/>
          <p:cNvSpPr/>
          <p:nvPr/>
        </p:nvSpPr>
        <p:spPr>
          <a:xfrm>
            <a:off x="3816720" y="3197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09"/>
          <p:cNvSpPr/>
          <p:nvPr/>
        </p:nvSpPr>
        <p:spPr>
          <a:xfrm>
            <a:off x="3435480" y="3350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09"/>
          <p:cNvSpPr/>
          <p:nvPr/>
        </p:nvSpPr>
        <p:spPr>
          <a:xfrm>
            <a:off x="3130920" y="3350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09"/>
          <p:cNvSpPr/>
          <p:nvPr/>
        </p:nvSpPr>
        <p:spPr>
          <a:xfrm>
            <a:off x="3206880" y="35028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09"/>
          <p:cNvSpPr/>
          <p:nvPr/>
        </p:nvSpPr>
        <p:spPr>
          <a:xfrm>
            <a:off x="313092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09"/>
          <p:cNvSpPr/>
          <p:nvPr/>
        </p:nvSpPr>
        <p:spPr>
          <a:xfrm>
            <a:off x="5569200" y="2054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09"/>
          <p:cNvSpPr/>
          <p:nvPr/>
        </p:nvSpPr>
        <p:spPr>
          <a:xfrm>
            <a:off x="5416920" y="1674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09"/>
          <p:cNvSpPr/>
          <p:nvPr/>
        </p:nvSpPr>
        <p:spPr>
          <a:xfrm rot="-3307800">
            <a:off x="5047200" y="-243000"/>
            <a:ext cx="360" cy="4545720"/>
          </a:xfrm>
          <a:custGeom>
            <a:rect b="b" l="l" r="r" t="t"/>
            <a:pathLst>
              <a:path extrusionOk="0" h="21600" w="21600">
                <a:moveTo>
                  <a:pt x="0" y="0"/>
                </a:moveTo>
                <a:lnTo>
                  <a:pt x="21600" y="21600"/>
                </a:lnTo>
              </a:path>
            </a:pathLst>
          </a:custGeom>
          <a:noFill/>
          <a:ln cap="flat" cmpd="sng" w="9525">
            <a:solidFill>
              <a:srgbClr val="4472C4"/>
            </a:solidFill>
            <a:prstDash val="dashDot"/>
            <a:round/>
            <a:headEnd len="sm" w="sm" type="none"/>
            <a:tailEnd len="sm" w="sm" type="none"/>
          </a:ln>
        </p:spPr>
      </p:sp>
      <p:sp>
        <p:nvSpPr>
          <p:cNvPr id="850" name="Google Shape;850;p109"/>
          <p:cNvSpPr/>
          <p:nvPr/>
        </p:nvSpPr>
        <p:spPr>
          <a:xfrm rot="-3307800">
            <a:off x="5164560" y="-382680"/>
            <a:ext cx="360" cy="45457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851" name="Google Shape;851;p109"/>
          <p:cNvSpPr/>
          <p:nvPr/>
        </p:nvSpPr>
        <p:spPr>
          <a:xfrm rot="-3307800">
            <a:off x="4930920" y="-97920"/>
            <a:ext cx="360" cy="45457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852" name="Google Shape;852;p109"/>
          <p:cNvSpPr/>
          <p:nvPr/>
        </p:nvSpPr>
        <p:spPr>
          <a:xfrm>
            <a:off x="3973680" y="44186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853" name="Google Shape;853;p109"/>
          <p:cNvSpPr/>
          <p:nvPr/>
        </p:nvSpPr>
        <p:spPr>
          <a:xfrm>
            <a:off x="3974760" y="27540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54" name="Google Shape;854;p109"/>
          <p:cNvSpPr/>
          <p:nvPr/>
        </p:nvSpPr>
        <p:spPr>
          <a:xfrm>
            <a:off x="1513800" y="23954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855" name="Google Shape;855;p109"/>
          <p:cNvSpPr/>
          <p:nvPr/>
        </p:nvSpPr>
        <p:spPr>
          <a:xfrm>
            <a:off x="6498360" y="239112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856" name="Google Shape;856;p109"/>
          <p:cNvSpPr/>
          <p:nvPr/>
        </p:nvSpPr>
        <p:spPr>
          <a:xfrm rot="10800000">
            <a:off x="4593240" y="450468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857" name="Google Shape;857;p109"/>
          <p:cNvSpPr/>
          <p:nvPr/>
        </p:nvSpPr>
        <p:spPr>
          <a:xfrm>
            <a:off x="4579920" y="83556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0"/>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63" name="Google Shape;863;p110"/>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64" name="Google Shape;864;p110"/>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65" name="Google Shape;865;p110"/>
          <p:cNvPicPr preferRelativeResize="0"/>
          <p:nvPr/>
        </p:nvPicPr>
        <p:blipFill rotWithShape="1">
          <a:blip r:embed="rId3">
            <a:alphaModFix/>
          </a:blip>
          <a:srcRect b="0" l="0" r="0" t="0"/>
          <a:stretch/>
        </p:blipFill>
        <p:spPr>
          <a:xfrm>
            <a:off x="2456280" y="0"/>
            <a:ext cx="6525720" cy="492408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1"/>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71" name="Google Shape;871;p111"/>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72" name="Google Shape;872;p111"/>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73" name="Google Shape;873;p111"/>
          <p:cNvPicPr preferRelativeResize="0"/>
          <p:nvPr/>
        </p:nvPicPr>
        <p:blipFill rotWithShape="1">
          <a:blip r:embed="rId3">
            <a:alphaModFix/>
          </a:blip>
          <a:srcRect b="0" l="0" r="0" t="0"/>
          <a:stretch/>
        </p:blipFill>
        <p:spPr>
          <a:xfrm>
            <a:off x="2490120" y="0"/>
            <a:ext cx="6483960" cy="49845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8"/>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AI</a:t>
            </a:r>
            <a:endParaRPr b="0" sz="2800" strike="noStrike">
              <a:solidFill>
                <a:srgbClr val="000000"/>
              </a:solidFill>
              <a:latin typeface="Arial"/>
              <a:ea typeface="Arial"/>
              <a:cs typeface="Arial"/>
              <a:sym typeface="Arial"/>
            </a:endParaRPr>
          </a:p>
        </p:txBody>
      </p:sp>
      <p:sp>
        <p:nvSpPr>
          <p:cNvPr id="268" name="Google Shape;268;p58"/>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Artificial Intelligence is a way of </a:t>
            </a:r>
            <a:r>
              <a:rPr b="1" lang="en-IN" sz="1800" strike="noStrike">
                <a:solidFill>
                  <a:srgbClr val="595959"/>
                </a:solidFill>
                <a:latin typeface="Arial"/>
                <a:ea typeface="Arial"/>
                <a:cs typeface="Arial"/>
                <a:sym typeface="Arial"/>
              </a:rPr>
              <a:t>making </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     a computer,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     a computer-controlled robot, or</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     a software think intelligently</a:t>
            </a:r>
            <a:r>
              <a:rPr b="0" lang="en-IN" sz="1800" strike="noStrike">
                <a:solidFill>
                  <a:srgbClr val="595959"/>
                </a:solidFill>
                <a:latin typeface="Arial"/>
                <a:ea typeface="Arial"/>
                <a:cs typeface="Arial"/>
                <a:sym typeface="Arial"/>
              </a:rPr>
              <a:t>,</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in the similar manner the intelligent humans think.</a:t>
            </a:r>
            <a:endParaRPr b="0" sz="1800"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12"/>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79" name="Google Shape;879;p112"/>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80" name="Google Shape;880;p112"/>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81" name="Google Shape;881;p112"/>
          <p:cNvPicPr preferRelativeResize="0"/>
          <p:nvPr/>
        </p:nvPicPr>
        <p:blipFill rotWithShape="1">
          <a:blip r:embed="rId3">
            <a:alphaModFix/>
          </a:blip>
          <a:srcRect b="0" l="0" r="0" t="0"/>
          <a:stretch/>
        </p:blipFill>
        <p:spPr>
          <a:xfrm>
            <a:off x="2334960" y="102960"/>
            <a:ext cx="6378120" cy="489816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13"/>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87" name="Google Shape;887;p113"/>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88" name="Google Shape;888;p113"/>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89" name="Google Shape;889;p113"/>
          <p:cNvPicPr preferRelativeResize="0"/>
          <p:nvPr/>
        </p:nvPicPr>
        <p:blipFill rotWithShape="1">
          <a:blip r:embed="rId3">
            <a:alphaModFix/>
          </a:blip>
          <a:srcRect b="0" l="0" r="0" t="0"/>
          <a:stretch/>
        </p:blipFill>
        <p:spPr>
          <a:xfrm>
            <a:off x="2147400" y="0"/>
            <a:ext cx="6697800" cy="514332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14"/>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95" name="Google Shape;895;p114"/>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96" name="Google Shape;896;p114"/>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97" name="Google Shape;897;p114"/>
          <p:cNvPicPr preferRelativeResize="0"/>
          <p:nvPr/>
        </p:nvPicPr>
        <p:blipFill rotWithShape="1">
          <a:blip r:embed="rId3">
            <a:alphaModFix/>
          </a:blip>
          <a:srcRect b="0" l="0" r="0" t="0"/>
          <a:stretch/>
        </p:blipFill>
        <p:spPr>
          <a:xfrm>
            <a:off x="0" y="102960"/>
            <a:ext cx="9143640" cy="5040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5"/>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03" name="Google Shape;903;p115"/>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04" name="Google Shape;904;p115"/>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05" name="Google Shape;905;p115"/>
          <p:cNvPicPr preferRelativeResize="0"/>
          <p:nvPr/>
        </p:nvPicPr>
        <p:blipFill rotWithShape="1">
          <a:blip r:embed="rId3">
            <a:alphaModFix/>
          </a:blip>
          <a:srcRect b="0" l="0" r="0" t="0"/>
          <a:stretch/>
        </p:blipFill>
        <p:spPr>
          <a:xfrm>
            <a:off x="0" y="0"/>
            <a:ext cx="9187560" cy="514296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16"/>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11" name="Google Shape;911;p116"/>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12" name="Google Shape;912;p116"/>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13" name="Google Shape;913;p116"/>
          <p:cNvPicPr preferRelativeResize="0"/>
          <p:nvPr/>
        </p:nvPicPr>
        <p:blipFill rotWithShape="1">
          <a:blip r:embed="rId3">
            <a:alphaModFix/>
          </a:blip>
          <a:srcRect b="0" l="0" r="0" t="0"/>
          <a:stretch/>
        </p:blipFill>
        <p:spPr>
          <a:xfrm>
            <a:off x="0" y="0"/>
            <a:ext cx="9143640" cy="514332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17"/>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19" name="Google Shape;919;p117"/>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20" name="Google Shape;920;p117"/>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21" name="Google Shape;921;p117"/>
          <p:cNvPicPr preferRelativeResize="0"/>
          <p:nvPr/>
        </p:nvPicPr>
        <p:blipFill rotWithShape="1">
          <a:blip r:embed="rId3">
            <a:alphaModFix/>
          </a:blip>
          <a:srcRect b="0" l="0" r="0" t="0"/>
          <a:stretch/>
        </p:blipFill>
        <p:spPr>
          <a:xfrm>
            <a:off x="2038320" y="0"/>
            <a:ext cx="5054040" cy="51433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8"/>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27" name="Google Shape;927;p118"/>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28" name="Google Shape;928;p118"/>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29" name="Google Shape;929;p118"/>
          <p:cNvPicPr preferRelativeResize="0"/>
          <p:nvPr/>
        </p:nvPicPr>
        <p:blipFill rotWithShape="1">
          <a:blip r:embed="rId3">
            <a:alphaModFix/>
          </a:blip>
          <a:srcRect b="0" l="0" r="0" t="0"/>
          <a:stretch/>
        </p:blipFill>
        <p:spPr>
          <a:xfrm>
            <a:off x="1533600" y="0"/>
            <a:ext cx="6069960" cy="514332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19"/>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35" name="Google Shape;935;p119"/>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36" name="Google Shape;936;p119"/>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37" name="Google Shape;937;p119"/>
          <p:cNvPicPr preferRelativeResize="0"/>
          <p:nvPr/>
        </p:nvPicPr>
        <p:blipFill rotWithShape="1">
          <a:blip r:embed="rId3">
            <a:alphaModFix/>
          </a:blip>
          <a:srcRect b="0" l="0" r="0" t="0"/>
          <a:stretch/>
        </p:blipFill>
        <p:spPr>
          <a:xfrm>
            <a:off x="1533600" y="0"/>
            <a:ext cx="6069960" cy="514332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0"/>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43" name="Google Shape;943;p120"/>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44" name="Google Shape;944;p120"/>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45" name="Google Shape;945;p120"/>
          <p:cNvPicPr preferRelativeResize="0"/>
          <p:nvPr/>
        </p:nvPicPr>
        <p:blipFill rotWithShape="1">
          <a:blip r:embed="rId3">
            <a:alphaModFix/>
          </a:blip>
          <a:srcRect b="0" l="0" r="0" t="0"/>
          <a:stretch/>
        </p:blipFill>
        <p:spPr>
          <a:xfrm>
            <a:off x="1708920" y="0"/>
            <a:ext cx="6698520" cy="514332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1"/>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51" name="Google Shape;951;p121"/>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52" name="Google Shape;952;p121"/>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53" name="Google Shape;953;p121"/>
          <p:cNvPicPr preferRelativeResize="0"/>
          <p:nvPr/>
        </p:nvPicPr>
        <p:blipFill rotWithShape="1">
          <a:blip r:embed="rId3">
            <a:alphaModFix/>
          </a:blip>
          <a:srcRect b="0" l="0" r="0" t="0"/>
          <a:stretch/>
        </p:blipFill>
        <p:spPr>
          <a:xfrm>
            <a:off x="1708920" y="0"/>
            <a:ext cx="6698520" cy="51433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9"/>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Goals of AI</a:t>
            </a:r>
            <a:endParaRPr b="0" sz="2800" strike="noStrike">
              <a:solidFill>
                <a:srgbClr val="000000"/>
              </a:solidFill>
              <a:latin typeface="Arial"/>
              <a:ea typeface="Arial"/>
              <a:cs typeface="Arial"/>
              <a:sym typeface="Arial"/>
            </a:endParaRPr>
          </a:p>
        </p:txBody>
      </p:sp>
      <p:sp>
        <p:nvSpPr>
          <p:cNvPr id="274" name="Google Shape;274;p59"/>
          <p:cNvSpPr txBox="1"/>
          <p:nvPr/>
        </p:nvSpPr>
        <p:spPr>
          <a:xfrm>
            <a:off x="628560" y="1749240"/>
            <a:ext cx="7580880" cy="28832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To Create Expert Systems</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To implement Human Intelligence in Machines</a:t>
            </a:r>
            <a:endParaRPr b="0" sz="1800"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22"/>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59" name="Google Shape;959;p122"/>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60" name="Google Shape;960;p122"/>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61" name="Google Shape;961;p122"/>
          <p:cNvPicPr preferRelativeResize="0"/>
          <p:nvPr/>
        </p:nvPicPr>
        <p:blipFill rotWithShape="1">
          <a:blip r:embed="rId3">
            <a:alphaModFix/>
          </a:blip>
          <a:srcRect b="0" l="0" r="0" t="0"/>
          <a:stretch/>
        </p:blipFill>
        <p:spPr>
          <a:xfrm>
            <a:off x="1718280" y="0"/>
            <a:ext cx="7206120" cy="514332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3"/>
          <p:cNvSpPr/>
          <p:nvPr/>
        </p:nvSpPr>
        <p:spPr>
          <a:xfrm>
            <a:off x="502920" y="193320"/>
            <a:ext cx="799200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SVM: Breaking Points </a:t>
            </a:r>
            <a:endParaRPr b="0" sz="1800" strike="noStrike">
              <a:solidFill>
                <a:srgbClr val="000000"/>
              </a:solidFill>
              <a:latin typeface="Arial"/>
              <a:ea typeface="Arial"/>
              <a:cs typeface="Arial"/>
              <a:sym typeface="Arial"/>
            </a:endParaRPr>
          </a:p>
        </p:txBody>
      </p:sp>
      <p:sp>
        <p:nvSpPr>
          <p:cNvPr id="967" name="Google Shape;967;p123"/>
          <p:cNvSpPr/>
          <p:nvPr/>
        </p:nvSpPr>
        <p:spPr>
          <a:xfrm>
            <a:off x="425520" y="863640"/>
            <a:ext cx="7734240" cy="3450960"/>
          </a:xfrm>
          <a:prstGeom prst="rect">
            <a:avLst/>
          </a:prstGeom>
          <a:noFill/>
          <a:ln>
            <a:noFill/>
          </a:ln>
        </p:spPr>
        <p:txBody>
          <a:bodyPr anchorCtr="0" anchor="ctr" bIns="91425" lIns="91425" spcFirstLastPara="1" rIns="91425" wrap="square" tIns="91425">
            <a:noAutofit/>
          </a:bodyPr>
          <a:lstStyle/>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Data with lots of error.</a:t>
            </a:r>
            <a:endParaRPr b="0" sz="2400"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Discriminator location depends entirely on the few nearest data points.</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Choosing the wrong kernel.	</a:t>
            </a:r>
            <a:endParaRPr b="0" sz="2400"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Kernel selection is trial and error.</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Large data sets.</a:t>
            </a:r>
            <a:endParaRPr b="0" sz="2400"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Calculating the kernel is expensive.</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Each of these requires a human in the loop to make judgment calls.</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4"/>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Naive Bayes</a:t>
            </a:r>
            <a:endParaRPr b="0" sz="7200"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5"/>
          <p:cNvSpPr/>
          <p:nvPr/>
        </p:nvSpPr>
        <p:spPr>
          <a:xfrm>
            <a:off x="453240" y="-9360"/>
            <a:ext cx="8237160" cy="48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Let’s start with bayes theorem: (for naive bayes, x is the input and y is the output)</a:t>
            </a:r>
            <a:endParaRPr b="0" sz="1400" strike="noStrike">
              <a:solidFill>
                <a:srgbClr val="000000"/>
              </a:solidFill>
              <a:latin typeface="Arial"/>
              <a:ea typeface="Arial"/>
              <a:cs typeface="Arial"/>
              <a:sym typeface="Arial"/>
            </a:endParaRPr>
          </a:p>
        </p:txBody>
      </p:sp>
      <p:pic>
        <p:nvPicPr>
          <p:cNvPr id="978" name="Google Shape;978;p125"/>
          <p:cNvPicPr preferRelativeResize="0"/>
          <p:nvPr/>
        </p:nvPicPr>
        <p:blipFill rotWithShape="1">
          <a:blip r:embed="rId3">
            <a:alphaModFix/>
          </a:blip>
          <a:srcRect b="0" l="0" r="0" t="0"/>
          <a:stretch/>
        </p:blipFill>
        <p:spPr>
          <a:xfrm>
            <a:off x="2395440" y="362160"/>
            <a:ext cx="3914280" cy="1552320"/>
          </a:xfrm>
          <a:prstGeom prst="rect">
            <a:avLst/>
          </a:prstGeom>
          <a:noFill/>
          <a:ln>
            <a:noFill/>
          </a:ln>
        </p:spPr>
      </p:pic>
      <p:sp>
        <p:nvSpPr>
          <p:cNvPr id="979" name="Google Shape;979;p125"/>
          <p:cNvSpPr/>
          <p:nvPr/>
        </p:nvSpPr>
        <p:spPr>
          <a:xfrm>
            <a:off x="618840" y="1808280"/>
            <a:ext cx="7669800" cy="386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For more than one feature, we can write Baye’s theorem as:</a:t>
            </a:r>
            <a:endParaRPr b="0" sz="1400" strike="noStrike">
              <a:solidFill>
                <a:srgbClr val="000000"/>
              </a:solidFill>
              <a:latin typeface="Arial"/>
              <a:ea typeface="Arial"/>
              <a:cs typeface="Arial"/>
              <a:sym typeface="Arial"/>
            </a:endParaRPr>
          </a:p>
        </p:txBody>
      </p:sp>
      <p:pic>
        <p:nvPicPr>
          <p:cNvPr id="980" name="Google Shape;980;p125"/>
          <p:cNvPicPr preferRelativeResize="0"/>
          <p:nvPr/>
        </p:nvPicPr>
        <p:blipFill rotWithShape="1">
          <a:blip r:embed="rId4">
            <a:alphaModFix/>
          </a:blip>
          <a:srcRect b="0" l="0" r="0" t="0"/>
          <a:stretch/>
        </p:blipFill>
        <p:spPr>
          <a:xfrm>
            <a:off x="2227680" y="2269800"/>
            <a:ext cx="5095440" cy="1047240"/>
          </a:xfrm>
          <a:prstGeom prst="rect">
            <a:avLst/>
          </a:prstGeom>
          <a:noFill/>
          <a:ln>
            <a:noFill/>
          </a:ln>
        </p:spPr>
      </p:pic>
      <p:sp>
        <p:nvSpPr>
          <p:cNvPr id="981" name="Google Shape;981;p125"/>
          <p:cNvSpPr/>
          <p:nvPr/>
        </p:nvSpPr>
        <p:spPr>
          <a:xfrm>
            <a:off x="736920" y="3317760"/>
            <a:ext cx="7669800" cy="386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Since, we are making the assumption that X</a:t>
            </a:r>
            <a:r>
              <a:rPr b="0" baseline="-25000" lang="en-IN" sz="1400" strike="noStrike">
                <a:solidFill>
                  <a:srgbClr val="000000"/>
                </a:solidFill>
                <a:latin typeface="Arial"/>
                <a:ea typeface="Arial"/>
                <a:cs typeface="Arial"/>
                <a:sym typeface="Arial"/>
              </a:rPr>
              <a:t>i</a:t>
            </a:r>
            <a:r>
              <a:rPr b="0" lang="en-IN" sz="1400" strike="noStrike">
                <a:solidFill>
                  <a:srgbClr val="000000"/>
                </a:solidFill>
                <a:latin typeface="Arial"/>
                <a:ea typeface="Arial"/>
                <a:cs typeface="Arial"/>
                <a:sym typeface="Arial"/>
              </a:rPr>
              <a:t>’s are conditionally independent given y, we can rewrite the above as</a:t>
            </a:r>
            <a:endParaRPr b="0" sz="1400" strike="noStrike">
              <a:solidFill>
                <a:srgbClr val="000000"/>
              </a:solidFill>
              <a:latin typeface="Arial"/>
              <a:ea typeface="Arial"/>
              <a:cs typeface="Arial"/>
              <a:sym typeface="Arial"/>
            </a:endParaRPr>
          </a:p>
        </p:txBody>
      </p:sp>
      <p:pic>
        <p:nvPicPr>
          <p:cNvPr id="982" name="Google Shape;982;p125"/>
          <p:cNvPicPr preferRelativeResize="0"/>
          <p:nvPr/>
        </p:nvPicPr>
        <p:blipFill rotWithShape="1">
          <a:blip r:embed="rId5">
            <a:alphaModFix/>
          </a:blip>
          <a:srcRect b="0" l="0" r="0" t="0"/>
          <a:stretch/>
        </p:blipFill>
        <p:spPr>
          <a:xfrm>
            <a:off x="2485800" y="3908520"/>
            <a:ext cx="4962240" cy="10378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26"/>
          <p:cNvSpPr/>
          <p:nvPr/>
        </p:nvSpPr>
        <p:spPr>
          <a:xfrm>
            <a:off x="453240" y="-9360"/>
            <a:ext cx="8237160" cy="48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We also know that P(X1, X2, ……. Xn)  is a constant given the input</a:t>
            </a:r>
            <a:endParaRPr b="0" sz="1400" strike="noStrike">
              <a:solidFill>
                <a:srgbClr val="000000"/>
              </a:solidFill>
              <a:latin typeface="Arial"/>
              <a:ea typeface="Arial"/>
              <a:cs typeface="Arial"/>
              <a:sym typeface="Arial"/>
            </a:endParaRPr>
          </a:p>
        </p:txBody>
      </p:sp>
      <p:pic>
        <p:nvPicPr>
          <p:cNvPr id="988" name="Google Shape;988;p126"/>
          <p:cNvPicPr preferRelativeResize="0"/>
          <p:nvPr/>
        </p:nvPicPr>
        <p:blipFill rotWithShape="1">
          <a:blip r:embed="rId3">
            <a:alphaModFix/>
          </a:blip>
          <a:srcRect b="0" l="0" r="0" t="0"/>
          <a:stretch/>
        </p:blipFill>
        <p:spPr>
          <a:xfrm>
            <a:off x="2047320" y="480600"/>
            <a:ext cx="5505120" cy="1066320"/>
          </a:xfrm>
          <a:prstGeom prst="rect">
            <a:avLst/>
          </a:prstGeom>
          <a:noFill/>
          <a:ln>
            <a:noFill/>
          </a:ln>
        </p:spPr>
      </p:pic>
      <p:sp>
        <p:nvSpPr>
          <p:cNvPr id="989" name="Google Shape;989;p126"/>
          <p:cNvSpPr/>
          <p:nvPr/>
        </p:nvSpPr>
        <p:spPr>
          <a:xfrm>
            <a:off x="618480" y="1599480"/>
            <a:ext cx="8237160" cy="247392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00000"/>
              </a:lnSpc>
              <a:spcBef>
                <a:spcPts val="0"/>
              </a:spcBef>
              <a:spcAft>
                <a:spcPts val="0"/>
              </a:spcAft>
              <a:buClr>
                <a:srgbClr val="000000"/>
              </a:buClr>
              <a:buSzPts val="1400"/>
              <a:buFont typeface="Arial"/>
              <a:buChar char="●"/>
            </a:pPr>
            <a:r>
              <a:rPr b="0" lang="en-IN" sz="1400" strike="noStrike">
                <a:solidFill>
                  <a:srgbClr val="000000"/>
                </a:solidFill>
                <a:latin typeface="Arial"/>
                <a:ea typeface="Arial"/>
                <a:cs typeface="Arial"/>
                <a:sym typeface="Arial"/>
              </a:rPr>
              <a:t>LHS is the term we are interested in probability distribution of the output Y given input X</a:t>
            </a:r>
            <a:endParaRPr b="0" sz="1400"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Arial"/>
              <a:buChar char="●"/>
            </a:pPr>
            <a:r>
              <a:rPr b="0" lang="en-IN" sz="1400" strike="noStrike">
                <a:solidFill>
                  <a:srgbClr val="000000"/>
                </a:solidFill>
                <a:latin typeface="Arial"/>
                <a:ea typeface="Arial"/>
                <a:cs typeface="Arial"/>
                <a:sym typeface="Arial"/>
              </a:rPr>
              <a:t>P(y) can be estimated by counting the number of times each class y appears in our training data (this is called Maximum a Posteriori estimation)</a:t>
            </a:r>
            <a:endParaRPr b="0" sz="1400"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Arial"/>
              <a:buChar char="●"/>
            </a:pPr>
            <a:r>
              <a:rPr b="0" lang="en-IN" sz="1400" strike="noStrike">
                <a:solidFill>
                  <a:srgbClr val="000000"/>
                </a:solidFill>
                <a:latin typeface="Arial"/>
                <a:ea typeface="Arial"/>
                <a:cs typeface="Arial"/>
                <a:sym typeface="Arial"/>
              </a:rPr>
              <a:t>P(xi|y) can be estimated by counting the number of times each value of xi appears for each class y in our training data</a:t>
            </a:r>
            <a:endParaRPr b="0" sz="1400"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7"/>
          <p:cNvSpPr txBox="1"/>
          <p:nvPr/>
        </p:nvSpPr>
        <p:spPr>
          <a:xfrm>
            <a:off x="1292400" y="70272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Logistic Regression</a:t>
            </a:r>
            <a:br>
              <a:rPr lang="en-IN" sz="1800"/>
            </a:br>
            <a:r>
              <a:rPr b="0" lang="en-IN" sz="2400" strike="noStrike">
                <a:solidFill>
                  <a:srgbClr val="000000"/>
                </a:solidFill>
                <a:latin typeface="Arial"/>
                <a:ea typeface="Arial"/>
                <a:cs typeface="Arial"/>
                <a:sym typeface="Arial"/>
              </a:rPr>
              <a:t>Don’t be confused by the term “Regression” it’s a classification algorithm</a:t>
            </a:r>
            <a:br>
              <a:rPr lang="en-IN" sz="1800"/>
            </a:br>
            <a:r>
              <a:rPr b="0" lang="en-IN" sz="2400" strike="noStrike">
                <a:solidFill>
                  <a:srgbClr val="000000"/>
                </a:solidFill>
                <a:latin typeface="Arial"/>
                <a:ea typeface="Arial"/>
                <a:cs typeface="Arial"/>
                <a:sym typeface="Arial"/>
              </a:rPr>
              <a:t>(Variant of Linear Regression )</a:t>
            </a:r>
            <a:br>
              <a:rPr lang="en-IN" sz="1800"/>
            </a:br>
            <a:endParaRPr b="0" sz="2400"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8"/>
          <p:cNvSpPr/>
          <p:nvPr/>
        </p:nvSpPr>
        <p:spPr>
          <a:xfrm>
            <a:off x="528480" y="270720"/>
            <a:ext cx="5916600" cy="592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The logistic(or Sigmoid) Function</a:t>
            </a:r>
            <a:endParaRPr b="0" sz="1400" strike="noStrike">
              <a:solidFill>
                <a:srgbClr val="000000"/>
              </a:solidFill>
              <a:latin typeface="Arial"/>
              <a:ea typeface="Arial"/>
              <a:cs typeface="Arial"/>
              <a:sym typeface="Arial"/>
            </a:endParaRPr>
          </a:p>
        </p:txBody>
      </p:sp>
      <p:pic>
        <p:nvPicPr>
          <p:cNvPr id="1000" name="Google Shape;1000;p128"/>
          <p:cNvPicPr preferRelativeResize="0"/>
          <p:nvPr/>
        </p:nvPicPr>
        <p:blipFill rotWithShape="1">
          <a:blip r:embed="rId3">
            <a:alphaModFix/>
          </a:blip>
          <a:srcRect b="0" l="0" r="0" t="0"/>
          <a:stretch/>
        </p:blipFill>
        <p:spPr>
          <a:xfrm>
            <a:off x="1454400" y="1086480"/>
            <a:ext cx="5714640" cy="3857400"/>
          </a:xfrm>
          <a:prstGeom prst="rect">
            <a:avLst/>
          </a:prstGeom>
          <a:noFill/>
          <a:ln>
            <a:noFill/>
          </a:ln>
        </p:spPr>
      </p:pic>
      <p:pic>
        <p:nvPicPr>
          <p:cNvPr id="1001" name="Google Shape;1001;p128"/>
          <p:cNvPicPr preferRelativeResize="0"/>
          <p:nvPr/>
        </p:nvPicPr>
        <p:blipFill rotWithShape="1">
          <a:blip r:embed="rId4">
            <a:alphaModFix/>
          </a:blip>
          <a:srcRect b="0" l="0" r="0" t="0"/>
          <a:stretch/>
        </p:blipFill>
        <p:spPr>
          <a:xfrm>
            <a:off x="4005360" y="48240"/>
            <a:ext cx="3943080" cy="103788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29"/>
          <p:cNvSpPr/>
          <p:nvPr/>
        </p:nvSpPr>
        <p:spPr>
          <a:xfrm>
            <a:off x="902520" y="399600"/>
            <a:ext cx="7399080" cy="4073400"/>
          </a:xfrm>
          <a:prstGeom prst="rect">
            <a:avLst/>
          </a:prstGeom>
          <a:noFill/>
          <a:ln>
            <a:noFill/>
          </a:ln>
        </p:spPr>
        <p:txBody>
          <a:bodyPr anchorCtr="0" anchor="t" bIns="91425" lIns="91425" spcFirstLastPara="1" rIns="91425" wrap="square" tIns="91425">
            <a:noAutofit/>
          </a:bodyPr>
          <a:lstStyle/>
          <a:p>
            <a:pPr indent="-355320" lvl="0" marL="457200" marR="0" rtl="0" algn="l">
              <a:lnSpc>
                <a:spcPct val="100000"/>
              </a:lnSpc>
              <a:spcBef>
                <a:spcPts val="0"/>
              </a:spcBef>
              <a:spcAft>
                <a:spcPts val="0"/>
              </a:spcAft>
              <a:buClr>
                <a:srgbClr val="000000"/>
              </a:buClr>
              <a:buSzPts val="2000"/>
              <a:buFont typeface="Arial"/>
              <a:buChar char="●"/>
            </a:pPr>
            <a:r>
              <a:rPr b="0" lang="en-IN" sz="2000" strike="noStrike">
                <a:solidFill>
                  <a:srgbClr val="000000"/>
                </a:solidFill>
                <a:latin typeface="Arial"/>
                <a:ea typeface="Arial"/>
                <a:cs typeface="Arial"/>
                <a:sym typeface="Arial"/>
              </a:rPr>
              <a:t>The sigmoid function squashes the input value between [0,1]. </a:t>
            </a:r>
            <a:endParaRPr b="0" sz="2000" strike="noStrike">
              <a:solidFill>
                <a:srgbClr val="000000"/>
              </a:solidFill>
              <a:latin typeface="Arial"/>
              <a:ea typeface="Arial"/>
              <a:cs typeface="Arial"/>
              <a:sym typeface="Arial"/>
            </a:endParaRPr>
          </a:p>
          <a:p>
            <a:pPr indent="-355320" lvl="0" marL="457200" marR="0" rtl="0" algn="l">
              <a:lnSpc>
                <a:spcPct val="100000"/>
              </a:lnSpc>
              <a:spcBef>
                <a:spcPts val="0"/>
              </a:spcBef>
              <a:spcAft>
                <a:spcPts val="0"/>
              </a:spcAft>
              <a:buClr>
                <a:srgbClr val="000000"/>
              </a:buClr>
              <a:buSzPts val="2000"/>
              <a:buFont typeface="Arial"/>
              <a:buChar char="●"/>
            </a:pPr>
            <a:r>
              <a:rPr b="0" lang="en-IN" sz="2000" strike="noStrike">
                <a:solidFill>
                  <a:srgbClr val="000000"/>
                </a:solidFill>
                <a:latin typeface="Arial"/>
                <a:ea typeface="Arial"/>
                <a:cs typeface="Arial"/>
                <a:sym typeface="Arial"/>
              </a:rPr>
              <a:t>Since the range of output is between 0 and 1, we can interpret the output as a probability.</a:t>
            </a:r>
            <a:endParaRPr b="0" sz="2000" strike="noStrike">
              <a:solidFill>
                <a:srgbClr val="000000"/>
              </a:solidFill>
              <a:latin typeface="Arial"/>
              <a:ea typeface="Arial"/>
              <a:cs typeface="Arial"/>
              <a:sym typeface="Arial"/>
            </a:endParaRPr>
          </a:p>
          <a:p>
            <a:pPr indent="-355320" lvl="0" marL="457200" marR="0" rtl="0" algn="l">
              <a:lnSpc>
                <a:spcPct val="100000"/>
              </a:lnSpc>
              <a:spcBef>
                <a:spcPts val="0"/>
              </a:spcBef>
              <a:spcAft>
                <a:spcPts val="0"/>
              </a:spcAft>
              <a:buClr>
                <a:srgbClr val="000000"/>
              </a:buClr>
              <a:buSzPts val="2000"/>
              <a:buFont typeface="Arial"/>
              <a:buChar char="●"/>
            </a:pPr>
            <a:r>
              <a:rPr b="0" lang="en-IN" sz="2000" strike="noStrike">
                <a:solidFill>
                  <a:srgbClr val="000000"/>
                </a:solidFill>
                <a:latin typeface="Arial"/>
                <a:ea typeface="Arial"/>
                <a:cs typeface="Arial"/>
                <a:sym typeface="Arial"/>
              </a:rPr>
              <a:t>The logistic function also has the desirable property that it is a differentiable function. Hence, we can train the machine learning model using gradient descent</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1" lang="en-IN" sz="2000" strike="noStrike">
                <a:solidFill>
                  <a:srgbClr val="000000"/>
                </a:solidFill>
                <a:latin typeface="Arial"/>
                <a:ea typeface="Arial"/>
                <a:cs typeface="Arial"/>
                <a:sym typeface="Arial"/>
              </a:rPr>
              <a:t>Logistic Regression Model (for binary classification)</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0" lang="en-IN" sz="2000" strike="noStrike">
                <a:solidFill>
                  <a:srgbClr val="000000"/>
                </a:solidFill>
                <a:latin typeface="Arial"/>
                <a:ea typeface="Arial"/>
                <a:cs typeface="Arial"/>
                <a:sym typeface="Arial"/>
              </a:rPr>
              <a:t>In logistic regression, the output y</a:t>
            </a:r>
            <a:r>
              <a:rPr b="0" baseline="-25000" lang="en-IN" sz="2000" strike="noStrike">
                <a:solidFill>
                  <a:srgbClr val="000000"/>
                </a:solidFill>
                <a:latin typeface="Arial"/>
                <a:ea typeface="Arial"/>
                <a:cs typeface="Arial"/>
                <a:sym typeface="Arial"/>
              </a:rPr>
              <a:t>w</a:t>
            </a:r>
            <a:r>
              <a:rPr b="0" lang="en-IN" sz="2000" strike="noStrike">
                <a:solidFill>
                  <a:srgbClr val="000000"/>
                </a:solidFill>
                <a:latin typeface="Arial"/>
                <a:ea typeface="Arial"/>
                <a:cs typeface="Arial"/>
                <a:sym typeface="Arial"/>
              </a:rPr>
              <a:t>(x) is squashed by a sigmoid function, i.e.</a:t>
            </a:r>
            <a:endParaRPr b="0" sz="2000" strike="noStrike">
              <a:solidFill>
                <a:srgbClr val="000000"/>
              </a:solidFill>
              <a:latin typeface="Arial"/>
              <a:ea typeface="Arial"/>
              <a:cs typeface="Arial"/>
              <a:sym typeface="Arial"/>
            </a:endParaRPr>
          </a:p>
          <a:p>
            <a:pPr indent="0" lvl="0" marL="457200" marR="0" rtl="0" algn="ctr">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p:txBody>
      </p:sp>
      <p:pic>
        <p:nvPicPr>
          <p:cNvPr id="1007" name="Google Shape;1007;p129"/>
          <p:cNvPicPr preferRelativeResize="0"/>
          <p:nvPr/>
        </p:nvPicPr>
        <p:blipFill rotWithShape="1">
          <a:blip r:embed="rId3">
            <a:alphaModFix/>
          </a:blip>
          <a:srcRect b="0" l="0" r="0" t="0"/>
          <a:stretch/>
        </p:blipFill>
        <p:spPr>
          <a:xfrm>
            <a:off x="2273400" y="3934800"/>
            <a:ext cx="4657320" cy="103788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0"/>
          <p:cNvSpPr/>
          <p:nvPr/>
        </p:nvSpPr>
        <p:spPr>
          <a:xfrm>
            <a:off x="77400" y="180360"/>
            <a:ext cx="7399080" cy="4194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b="1" lang="en-IN" sz="2000" u="sng" strike="noStrike">
                <a:solidFill>
                  <a:srgbClr val="000000"/>
                </a:solidFill>
                <a:latin typeface="Arial"/>
                <a:ea typeface="Arial"/>
                <a:cs typeface="Arial"/>
                <a:sym typeface="Arial"/>
              </a:rPr>
              <a:t>Cost Function</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p:txBody>
      </p:sp>
      <p:pic>
        <p:nvPicPr>
          <p:cNvPr id="1013" name="Google Shape;1013;p130"/>
          <p:cNvPicPr preferRelativeResize="0"/>
          <p:nvPr/>
        </p:nvPicPr>
        <p:blipFill rotWithShape="1">
          <a:blip r:embed="rId3">
            <a:alphaModFix/>
          </a:blip>
          <a:srcRect b="0" l="0" r="0" t="0"/>
          <a:stretch/>
        </p:blipFill>
        <p:spPr>
          <a:xfrm>
            <a:off x="290880" y="600120"/>
            <a:ext cx="8381520" cy="952200"/>
          </a:xfrm>
          <a:prstGeom prst="rect">
            <a:avLst/>
          </a:prstGeom>
          <a:noFill/>
          <a:ln>
            <a:noFill/>
          </a:ln>
        </p:spPr>
      </p:pic>
      <p:pic>
        <p:nvPicPr>
          <p:cNvPr id="1014" name="Google Shape;1014;p130"/>
          <p:cNvPicPr preferRelativeResize="0"/>
          <p:nvPr/>
        </p:nvPicPr>
        <p:blipFill rotWithShape="1">
          <a:blip r:embed="rId4">
            <a:alphaModFix/>
          </a:blip>
          <a:srcRect b="0" l="0" r="0" t="0"/>
          <a:stretch/>
        </p:blipFill>
        <p:spPr>
          <a:xfrm>
            <a:off x="3607200" y="1694520"/>
            <a:ext cx="5285520" cy="3285720"/>
          </a:xfrm>
          <a:prstGeom prst="rect">
            <a:avLst/>
          </a:prstGeom>
          <a:noFill/>
          <a:ln>
            <a:noFill/>
          </a:ln>
        </p:spPr>
      </p:pic>
      <p:sp>
        <p:nvSpPr>
          <p:cNvPr id="1015" name="Google Shape;1015;p130"/>
          <p:cNvSpPr/>
          <p:nvPr/>
        </p:nvSpPr>
        <p:spPr>
          <a:xfrm>
            <a:off x="567360" y="1675800"/>
            <a:ext cx="2668320" cy="3054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000" strike="noStrike">
                <a:solidFill>
                  <a:srgbClr val="000000"/>
                </a:solidFill>
                <a:latin typeface="Arial"/>
                <a:ea typeface="Arial"/>
                <a:cs typeface="Arial"/>
                <a:sym typeface="Arial"/>
              </a:rPr>
              <a:t>The figure is a plot of negative log probability. As we can see, this cost is high when the target class is assigned a low probability, and is 0 if the assigned probability is 1.</a:t>
            </a:r>
            <a:endParaRPr b="0" sz="20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31"/>
          <p:cNvSpPr/>
          <p:nvPr/>
        </p:nvSpPr>
        <p:spPr>
          <a:xfrm>
            <a:off x="77400" y="180360"/>
            <a:ext cx="7399080" cy="4194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b="1" lang="en-IN" sz="2000" u="sng" strike="noStrike">
                <a:solidFill>
                  <a:srgbClr val="000000"/>
                </a:solidFill>
                <a:latin typeface="Arial"/>
                <a:ea typeface="Arial"/>
                <a:cs typeface="Arial"/>
                <a:sym typeface="Arial"/>
              </a:rPr>
              <a:t>Training the model</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p:txBody>
      </p:sp>
      <p:sp>
        <p:nvSpPr>
          <p:cNvPr id="1021" name="Google Shape;1021;p131"/>
          <p:cNvSpPr/>
          <p:nvPr/>
        </p:nvSpPr>
        <p:spPr>
          <a:xfrm>
            <a:off x="721800" y="954000"/>
            <a:ext cx="7643880" cy="36993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We use gradient descent to optimize the model. In fact, the cost function above is chosen so that the gradients </a:t>
            </a:r>
            <a:r>
              <a:rPr b="1" lang="en-IN" sz="1400" strike="noStrike">
                <a:solidFill>
                  <a:srgbClr val="000000"/>
                </a:solidFill>
                <a:latin typeface="Arial"/>
                <a:ea typeface="Arial"/>
                <a:cs typeface="Arial"/>
                <a:sym typeface="Arial"/>
              </a:rPr>
              <a:t>dL/dw</a:t>
            </a:r>
            <a:r>
              <a:rPr b="0" lang="en-IN" sz="1400" strike="noStrike">
                <a:solidFill>
                  <a:srgbClr val="000000"/>
                </a:solidFill>
                <a:latin typeface="Arial"/>
                <a:ea typeface="Arial"/>
                <a:cs typeface="Arial"/>
                <a:sym typeface="Arial"/>
              </a:rPr>
              <a:t> we get are meaningful.</a:t>
            </a:r>
            <a:endParaRPr b="0" sz="1400"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0"/>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2800" strike="noStrike">
                <a:solidFill>
                  <a:srgbClr val="000000"/>
                </a:solidFill>
                <a:latin typeface="Arial"/>
                <a:ea typeface="Arial"/>
                <a:cs typeface="Arial"/>
                <a:sym typeface="Arial"/>
              </a:rPr>
              <a:t>Why go for AI now </a:t>
            </a:r>
            <a:endParaRPr b="0" sz="2800" strike="noStrike">
              <a:solidFill>
                <a:srgbClr val="000000"/>
              </a:solidFill>
              <a:latin typeface="Arial"/>
              <a:ea typeface="Arial"/>
              <a:cs typeface="Arial"/>
              <a:sym typeface="Arial"/>
            </a:endParaRPr>
          </a:p>
        </p:txBody>
      </p:sp>
      <p:sp>
        <p:nvSpPr>
          <p:cNvPr id="280" name="Google Shape;280;p60"/>
          <p:cNvSpPr txBox="1"/>
          <p:nvPr/>
        </p:nvSpPr>
        <p:spPr>
          <a:xfrm>
            <a:off x="311760" y="1594800"/>
            <a:ext cx="8520120" cy="2973600"/>
          </a:xfrm>
          <a:prstGeom prst="rect">
            <a:avLst/>
          </a:prstGeom>
          <a:noFill/>
          <a:ln>
            <a:noFill/>
          </a:ln>
        </p:spPr>
        <p:txBody>
          <a:bodyPr anchorCtr="0" anchor="t" bIns="91425" lIns="91425" spcFirstLastPara="1" rIns="91425" wrap="square" tIns="91425">
            <a:noAutofit/>
          </a:bodyPr>
          <a:lstStyle/>
          <a:p>
            <a:pPr indent="-228240" lvl="0" marL="457200" marR="0" rtl="0" algn="l">
              <a:lnSpc>
                <a:spcPct val="115000"/>
              </a:lnSpc>
              <a:spcBef>
                <a:spcPts val="0"/>
              </a:spcBef>
              <a:spcAft>
                <a:spcPts val="0"/>
              </a:spcAft>
              <a:buNone/>
            </a:pPr>
            <a:r>
              <a:t/>
            </a:r>
            <a:endParaRPr b="0" sz="14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IBM </a:t>
            </a:r>
            <a:r>
              <a:rPr b="1" lang="en-IN" sz="1800" strike="noStrike">
                <a:solidFill>
                  <a:srgbClr val="000000"/>
                </a:solidFill>
                <a:latin typeface="Arial"/>
                <a:ea typeface="Arial"/>
                <a:cs typeface="Arial"/>
                <a:sym typeface="Arial"/>
              </a:rPr>
              <a:t>Deep Blue </a:t>
            </a:r>
            <a:r>
              <a:rPr b="0" lang="en-IN" sz="1800" strike="noStrike">
                <a:solidFill>
                  <a:srgbClr val="595959"/>
                </a:solidFill>
                <a:latin typeface="Arial"/>
                <a:ea typeface="Arial"/>
                <a:cs typeface="Arial"/>
                <a:sym typeface="Arial"/>
              </a:rPr>
              <a:t>the chess program by IBM beats the then World Chess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Champion </a:t>
            </a:r>
            <a:r>
              <a:rPr b="1" lang="en-IN" sz="1800" strike="noStrike">
                <a:solidFill>
                  <a:srgbClr val="000000"/>
                </a:solidFill>
                <a:latin typeface="Arial"/>
                <a:ea typeface="Arial"/>
                <a:cs typeface="Arial"/>
                <a:sym typeface="Arial"/>
              </a:rPr>
              <a:t>Garry Kasparov </a:t>
            </a:r>
            <a:r>
              <a:rPr b="0" lang="en-IN" sz="1800" strike="noStrike">
                <a:solidFill>
                  <a:srgbClr val="595959"/>
                </a:solidFill>
                <a:latin typeface="Arial"/>
                <a:ea typeface="Arial"/>
                <a:cs typeface="Arial"/>
                <a:sym typeface="Arial"/>
              </a:rPr>
              <a:t>in </a:t>
            </a:r>
            <a:r>
              <a:rPr b="1" lang="en-IN" sz="1800" strike="noStrike">
                <a:solidFill>
                  <a:srgbClr val="000000"/>
                </a:solidFill>
                <a:latin typeface="Arial"/>
                <a:ea typeface="Arial"/>
                <a:cs typeface="Arial"/>
                <a:sym typeface="Arial"/>
              </a:rPr>
              <a:t>May 1997</a:t>
            </a:r>
            <a:r>
              <a:rPr b="0" lang="en-IN" sz="1800" strike="noStrike">
                <a:solidFill>
                  <a:srgbClr val="595959"/>
                </a:solidFill>
                <a:latin typeface="Arial"/>
                <a:ea typeface="Arial"/>
                <a:cs typeface="Arial"/>
                <a:sym typeface="Arial"/>
              </a:rPr>
              <a:t>,who had bragged that he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would never lose to a machine.</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IBM </a:t>
            </a:r>
            <a:r>
              <a:rPr b="1" lang="en-IN" sz="1800" strike="noStrike">
                <a:solidFill>
                  <a:srgbClr val="000000"/>
                </a:solidFill>
                <a:latin typeface="Arial"/>
                <a:ea typeface="Arial"/>
                <a:cs typeface="Arial"/>
                <a:sym typeface="Arial"/>
              </a:rPr>
              <a:t>Watson</a:t>
            </a:r>
            <a:r>
              <a:rPr b="1" lang="en-IN" sz="1800" strike="noStrike">
                <a:solidFill>
                  <a:srgbClr val="595959"/>
                </a:solidFill>
                <a:latin typeface="Arial"/>
                <a:ea typeface="Arial"/>
                <a:cs typeface="Arial"/>
                <a:sym typeface="Arial"/>
              </a:rPr>
              <a:t> </a:t>
            </a:r>
            <a:r>
              <a:rPr b="0" lang="en-IN" sz="1800" strike="noStrike">
                <a:solidFill>
                  <a:srgbClr val="595959"/>
                </a:solidFill>
                <a:latin typeface="Arial"/>
                <a:ea typeface="Arial"/>
                <a:cs typeface="Arial"/>
                <a:sym typeface="Arial"/>
              </a:rPr>
              <a:t>beats Ken Jennings and Brad Rutters the two greatest US  </a:t>
            </a:r>
            <a:r>
              <a:rPr b="1" lang="en-IN" sz="1800" strike="noStrike">
                <a:solidFill>
                  <a:srgbClr val="000000"/>
                </a:solidFill>
                <a:latin typeface="Arial"/>
                <a:ea typeface="Arial"/>
                <a:cs typeface="Arial"/>
                <a:sym typeface="Arial"/>
              </a:rPr>
              <a:t>Jeopardy’</a:t>
            </a:r>
            <a:r>
              <a:rPr b="0" lang="en-IN" sz="1800" strike="noStrike">
                <a:solidFill>
                  <a:srgbClr val="595959"/>
                </a:solidFill>
                <a:latin typeface="Arial"/>
                <a:ea typeface="Arial"/>
                <a:cs typeface="Arial"/>
                <a:sym typeface="Arial"/>
              </a:rPr>
              <a:t>s champions  in </a:t>
            </a:r>
            <a:r>
              <a:rPr b="1" lang="en-IN" sz="1800" strike="noStrike">
                <a:solidFill>
                  <a:srgbClr val="000000"/>
                </a:solidFill>
                <a:latin typeface="Arial"/>
                <a:ea typeface="Arial"/>
                <a:cs typeface="Arial"/>
                <a:sym typeface="Arial"/>
              </a:rPr>
              <a:t>2011</a:t>
            </a:r>
            <a:r>
              <a:rPr b="0" lang="en-IN" sz="1800" strike="noStrike">
                <a:solidFill>
                  <a:srgbClr val="595959"/>
                </a:solidFill>
                <a:latin typeface="Arial"/>
                <a:ea typeface="Arial"/>
                <a:cs typeface="Arial"/>
                <a:sym typeface="Arial"/>
              </a:rPr>
              <a:t> </a:t>
            </a:r>
            <a:endParaRPr b="0" sz="1800"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32"/>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Neural Nets </a:t>
            </a:r>
            <a:endParaRPr b="0" sz="2800" strike="noStrike">
              <a:solidFill>
                <a:srgbClr val="000000"/>
              </a:solidFill>
              <a:latin typeface="Arial"/>
              <a:ea typeface="Arial"/>
              <a:cs typeface="Arial"/>
              <a:sym typeface="Arial"/>
            </a:endParaRPr>
          </a:p>
        </p:txBody>
      </p:sp>
      <p:sp>
        <p:nvSpPr>
          <p:cNvPr id="1027" name="Google Shape;1027;p132"/>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Recurrent Neural Network</a:t>
            </a:r>
            <a:endParaRPr b="0" sz="1800"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400"/>
              <a:buFont typeface="Arial"/>
              <a:buChar char="○"/>
            </a:pPr>
            <a:r>
              <a:rPr b="0" i="0" lang="en-IN" sz="1400" u="none" cap="none" strike="noStrike">
                <a:solidFill>
                  <a:srgbClr val="595959"/>
                </a:solidFill>
                <a:latin typeface="Arial"/>
                <a:ea typeface="Arial"/>
                <a:cs typeface="Arial"/>
                <a:sym typeface="Arial"/>
              </a:rPr>
              <a:t>Used for Handwriting Recognition,Speech Recognition</a:t>
            </a:r>
            <a:endParaRPr b="0" i="0" sz="1400" u="none" cap="none"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4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Convolution Neural Network</a:t>
            </a:r>
            <a:endParaRPr b="0" sz="1800"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400"/>
              <a:buFont typeface="Arial"/>
              <a:buChar char="○"/>
            </a:pPr>
            <a:r>
              <a:rPr b="0" i="0" lang="en-IN" sz="1400" u="none" cap="none" strike="noStrike">
                <a:solidFill>
                  <a:srgbClr val="595959"/>
                </a:solidFill>
                <a:latin typeface="Arial"/>
                <a:ea typeface="Arial"/>
                <a:cs typeface="Arial"/>
                <a:sym typeface="Arial"/>
              </a:rPr>
              <a:t>Used for Images recognition, Images classifications. Objects detections, </a:t>
            </a:r>
            <a:endParaRPr b="0" i="0" sz="1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IN" sz="1400" strike="noStrike">
                <a:solidFill>
                  <a:srgbClr val="595959"/>
                </a:solidFill>
                <a:latin typeface="Arial"/>
                <a:ea typeface="Arial"/>
                <a:cs typeface="Arial"/>
                <a:sym typeface="Arial"/>
              </a:rPr>
              <a:t>       Face recognition .</a:t>
            </a:r>
            <a:endParaRPr b="0" sz="1400"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3"/>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CNNs</a:t>
            </a:r>
            <a:endParaRPr b="0" sz="2800" strike="noStrike">
              <a:solidFill>
                <a:srgbClr val="000000"/>
              </a:solidFill>
              <a:latin typeface="Arial"/>
              <a:ea typeface="Arial"/>
              <a:cs typeface="Arial"/>
              <a:sym typeface="Arial"/>
            </a:endParaRPr>
          </a:p>
        </p:txBody>
      </p:sp>
      <p:sp>
        <p:nvSpPr>
          <p:cNvPr id="1033" name="Google Shape;1033;p133"/>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34" name="Google Shape;1034;p133"/>
          <p:cNvPicPr preferRelativeResize="0"/>
          <p:nvPr/>
        </p:nvPicPr>
        <p:blipFill rotWithShape="1">
          <a:blip r:embed="rId3">
            <a:alphaModFix/>
          </a:blip>
          <a:srcRect b="0" l="0" r="0" t="0"/>
          <a:stretch/>
        </p:blipFill>
        <p:spPr>
          <a:xfrm>
            <a:off x="187560" y="1152360"/>
            <a:ext cx="8904240" cy="383364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34"/>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CNNs</a:t>
            </a:r>
            <a:endParaRPr b="0" sz="2800" strike="noStrike">
              <a:solidFill>
                <a:srgbClr val="000000"/>
              </a:solidFill>
              <a:latin typeface="Arial"/>
              <a:ea typeface="Arial"/>
              <a:cs typeface="Arial"/>
              <a:sym typeface="Arial"/>
            </a:endParaRPr>
          </a:p>
        </p:txBody>
      </p:sp>
      <p:sp>
        <p:nvSpPr>
          <p:cNvPr id="1040" name="Google Shape;1040;p134"/>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41" name="Google Shape;1041;p134"/>
          <p:cNvPicPr preferRelativeResize="0"/>
          <p:nvPr/>
        </p:nvPicPr>
        <p:blipFill rotWithShape="1">
          <a:blip r:embed="rId3">
            <a:alphaModFix/>
          </a:blip>
          <a:srcRect b="0" l="0" r="0" t="0"/>
          <a:stretch/>
        </p:blipFill>
        <p:spPr>
          <a:xfrm>
            <a:off x="0" y="337320"/>
            <a:ext cx="9143640" cy="44686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35"/>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CNNs</a:t>
            </a:r>
            <a:endParaRPr b="0" sz="2800" strike="noStrike">
              <a:solidFill>
                <a:srgbClr val="000000"/>
              </a:solidFill>
              <a:latin typeface="Arial"/>
              <a:ea typeface="Arial"/>
              <a:cs typeface="Arial"/>
              <a:sym typeface="Arial"/>
            </a:endParaRPr>
          </a:p>
        </p:txBody>
      </p:sp>
      <p:sp>
        <p:nvSpPr>
          <p:cNvPr id="1047" name="Google Shape;1047;p135"/>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48" name="Google Shape;1048;p135"/>
          <p:cNvPicPr preferRelativeResize="0"/>
          <p:nvPr/>
        </p:nvPicPr>
        <p:blipFill rotWithShape="1">
          <a:blip r:embed="rId3">
            <a:alphaModFix/>
          </a:blip>
          <a:srcRect b="0" l="0" r="0" t="0"/>
          <a:stretch/>
        </p:blipFill>
        <p:spPr>
          <a:xfrm>
            <a:off x="0" y="349560"/>
            <a:ext cx="9143640" cy="444384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36"/>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CNNs</a:t>
            </a:r>
            <a:endParaRPr b="0" sz="2800" strike="noStrike">
              <a:solidFill>
                <a:srgbClr val="000000"/>
              </a:solidFill>
              <a:latin typeface="Arial"/>
              <a:ea typeface="Arial"/>
              <a:cs typeface="Arial"/>
              <a:sym typeface="Arial"/>
            </a:endParaRPr>
          </a:p>
        </p:txBody>
      </p:sp>
      <p:sp>
        <p:nvSpPr>
          <p:cNvPr id="1054" name="Google Shape;1054;p136"/>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55" name="Google Shape;1055;p136"/>
          <p:cNvPicPr preferRelativeResize="0"/>
          <p:nvPr/>
        </p:nvPicPr>
        <p:blipFill rotWithShape="1">
          <a:blip r:embed="rId3">
            <a:alphaModFix/>
          </a:blip>
          <a:srcRect b="0" l="0" r="0" t="0"/>
          <a:stretch/>
        </p:blipFill>
        <p:spPr>
          <a:xfrm>
            <a:off x="0" y="139320"/>
            <a:ext cx="9143640" cy="486432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37"/>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61" name="Google Shape;1061;p137"/>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62" name="Google Shape;1062;p137"/>
          <p:cNvPicPr preferRelativeResize="0"/>
          <p:nvPr/>
        </p:nvPicPr>
        <p:blipFill rotWithShape="1">
          <a:blip r:embed="rId3">
            <a:alphaModFix/>
          </a:blip>
          <a:srcRect b="0" l="0" r="0" t="0"/>
          <a:stretch/>
        </p:blipFill>
        <p:spPr>
          <a:xfrm>
            <a:off x="0" y="708120"/>
            <a:ext cx="9143640" cy="413748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38"/>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68" name="Google Shape;1068;p138"/>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69" name="Google Shape;1069;p138"/>
          <p:cNvPicPr preferRelativeResize="0"/>
          <p:nvPr/>
        </p:nvPicPr>
        <p:blipFill rotWithShape="1">
          <a:blip r:embed="rId3">
            <a:alphaModFix/>
          </a:blip>
          <a:srcRect b="0" l="0" r="0" t="0"/>
          <a:stretch/>
        </p:blipFill>
        <p:spPr>
          <a:xfrm>
            <a:off x="0" y="135360"/>
            <a:ext cx="9143640" cy="470196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9"/>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75" name="Google Shape;1075;p139"/>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76" name="Google Shape;1076;p139"/>
          <p:cNvPicPr preferRelativeResize="0"/>
          <p:nvPr/>
        </p:nvPicPr>
        <p:blipFill rotWithShape="1">
          <a:blip r:embed="rId3">
            <a:alphaModFix/>
          </a:blip>
          <a:srcRect b="0" l="0" r="0" t="0"/>
          <a:stretch/>
        </p:blipFill>
        <p:spPr>
          <a:xfrm>
            <a:off x="0" y="177120"/>
            <a:ext cx="9143640" cy="466056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40"/>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82" name="Google Shape;1082;p140"/>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83" name="Google Shape;1083;p140"/>
          <p:cNvPicPr preferRelativeResize="0"/>
          <p:nvPr/>
        </p:nvPicPr>
        <p:blipFill rotWithShape="1">
          <a:blip r:embed="rId3">
            <a:alphaModFix/>
          </a:blip>
          <a:srcRect b="0" l="0" r="0" t="0"/>
          <a:stretch/>
        </p:blipFill>
        <p:spPr>
          <a:xfrm>
            <a:off x="0" y="156240"/>
            <a:ext cx="9143640" cy="468144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41"/>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89" name="Google Shape;1089;p141"/>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90" name="Google Shape;1090;p141"/>
          <p:cNvPicPr preferRelativeResize="0"/>
          <p:nvPr/>
        </p:nvPicPr>
        <p:blipFill rotWithShape="1">
          <a:blip r:embed="rId3">
            <a:alphaModFix/>
          </a:blip>
          <a:srcRect b="0" l="0" r="0" t="0"/>
          <a:stretch/>
        </p:blipFill>
        <p:spPr>
          <a:xfrm>
            <a:off x="0" y="174240"/>
            <a:ext cx="9143640" cy="45316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1"/>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Application of AI in Education</a:t>
            </a:r>
            <a:endParaRPr b="0" sz="2800" strike="noStrike">
              <a:solidFill>
                <a:srgbClr val="000000"/>
              </a:solidFill>
              <a:latin typeface="Arial"/>
              <a:ea typeface="Arial"/>
              <a:cs typeface="Arial"/>
              <a:sym typeface="Arial"/>
            </a:endParaRPr>
          </a:p>
        </p:txBody>
      </p:sp>
      <p:sp>
        <p:nvSpPr>
          <p:cNvPr id="286" name="Google Shape;286;p61"/>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Data powered by AI can change how educational institutes</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Find, Teach and support Students</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Educational Institute selection process may end up like</a:t>
            </a:r>
            <a:endParaRPr b="0" sz="1800"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1" i="0" lang="en-IN" sz="1800" u="none" cap="none" strike="noStrike">
                <a:solidFill>
                  <a:srgbClr val="595959"/>
                </a:solidFill>
                <a:latin typeface="Arial"/>
                <a:ea typeface="Arial"/>
                <a:cs typeface="Arial"/>
                <a:sym typeface="Arial"/>
              </a:rPr>
              <a:t>Amazon</a:t>
            </a:r>
            <a:endParaRPr b="0" i="0" sz="1800" u="none" cap="none"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1" i="0" lang="en-IN" sz="1800" u="none" cap="none" strike="noStrike">
                <a:solidFill>
                  <a:srgbClr val="595959"/>
                </a:solidFill>
                <a:latin typeface="Arial"/>
                <a:ea typeface="Arial"/>
                <a:cs typeface="Arial"/>
                <a:sym typeface="Arial"/>
              </a:rPr>
              <a:t>Netflix</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a:t>
            </a:r>
            <a:r>
              <a:rPr b="1" lang="en-IN" sz="1800" strike="noStrike">
                <a:solidFill>
                  <a:srgbClr val="595959"/>
                </a:solidFill>
                <a:latin typeface="Arial"/>
                <a:ea typeface="Arial"/>
                <a:cs typeface="Arial"/>
                <a:sym typeface="Arial"/>
              </a:rPr>
              <a:t>recommending</a:t>
            </a:r>
            <a:r>
              <a:rPr b="0" lang="en-IN" sz="1800" strike="noStrike">
                <a:solidFill>
                  <a:srgbClr val="595959"/>
                </a:solidFill>
                <a:latin typeface="Arial"/>
                <a:ea typeface="Arial"/>
                <a:cs typeface="Arial"/>
                <a:sym typeface="Arial"/>
              </a:rPr>
              <a:t> the best courses for students in a </a:t>
            </a:r>
            <a:r>
              <a:rPr b="1" lang="en-IN" sz="1800" strike="noStrike">
                <a:solidFill>
                  <a:srgbClr val="595959"/>
                </a:solidFill>
                <a:latin typeface="Arial"/>
                <a:ea typeface="Arial"/>
                <a:cs typeface="Arial"/>
                <a:sym typeface="Arial"/>
              </a:rPr>
              <a:t>customized</a:t>
            </a:r>
            <a:r>
              <a:rPr b="0" lang="en-IN" sz="1800" strike="noStrike">
                <a:solidFill>
                  <a:srgbClr val="595959"/>
                </a:solidFill>
                <a:latin typeface="Arial"/>
                <a:ea typeface="Arial"/>
                <a:cs typeface="Arial"/>
                <a:sym typeface="Arial"/>
              </a:rPr>
              <a:t>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manner</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42"/>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96" name="Google Shape;1096;p142"/>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97" name="Google Shape;1097;p142"/>
          <p:cNvPicPr preferRelativeResize="0"/>
          <p:nvPr/>
        </p:nvPicPr>
        <p:blipFill rotWithShape="1">
          <a:blip r:embed="rId3">
            <a:alphaModFix/>
          </a:blip>
          <a:srcRect b="0" l="0" r="0" t="0"/>
          <a:stretch/>
        </p:blipFill>
        <p:spPr>
          <a:xfrm>
            <a:off x="0" y="124920"/>
            <a:ext cx="9143640" cy="45846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43"/>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 </a:t>
            </a:r>
            <a:endParaRPr b="0" sz="2800" strike="noStrike">
              <a:solidFill>
                <a:srgbClr val="000000"/>
              </a:solidFill>
              <a:latin typeface="Arial"/>
              <a:ea typeface="Arial"/>
              <a:cs typeface="Arial"/>
              <a:sym typeface="Arial"/>
            </a:endParaRPr>
          </a:p>
        </p:txBody>
      </p:sp>
      <p:sp>
        <p:nvSpPr>
          <p:cNvPr id="1103" name="Google Shape;1103;p143"/>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114480" marR="0" rtl="0" algn="ctr">
              <a:lnSpc>
                <a:spcPct val="115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114480" marR="0" rtl="0" algn="ctr">
              <a:lnSpc>
                <a:spcPct val="115000"/>
              </a:lnSpc>
              <a:spcBef>
                <a:spcPts val="0"/>
              </a:spcBef>
              <a:spcAft>
                <a:spcPts val="0"/>
              </a:spcAft>
              <a:buNone/>
            </a:pPr>
            <a:r>
              <a:rPr b="0" lang="en-IN" sz="3600" strike="noStrike">
                <a:solidFill>
                  <a:srgbClr val="595959"/>
                </a:solidFill>
                <a:latin typeface="Arial"/>
                <a:ea typeface="Arial"/>
                <a:cs typeface="Arial"/>
                <a:sym typeface="Arial"/>
              </a:rPr>
              <a:t>ThankYou</a:t>
            </a:r>
            <a:endParaRPr b="0" sz="36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rPr lang="en-IN" sz="3600"/>
              <a:t>Survey: </a:t>
            </a:r>
            <a:r>
              <a:rPr lang="en-IN" sz="1800" u="sng">
                <a:solidFill>
                  <a:schemeClr val="hlink"/>
                </a:solidFill>
                <a:hlinkClick r:id="rId3"/>
              </a:rPr>
              <a:t>https://docs.google.com/forms/d/1nr6MZ7BVtG6lXmol4HevXTlcdFhCUxuTTWv_vtbbsTs/edit</a:t>
            </a:r>
            <a:r>
              <a:rPr lang="en-IN" sz="1800"/>
              <a:t> </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3600"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rPr b="0" lang="en-IN" sz="2400" strike="noStrike">
                <a:solidFill>
                  <a:srgbClr val="595959"/>
                </a:solidFill>
                <a:latin typeface="Arial"/>
                <a:ea typeface="Arial"/>
                <a:cs typeface="Arial"/>
                <a:sym typeface="Arial"/>
              </a:rPr>
              <a:t>                                         </a:t>
            </a:r>
            <a:r>
              <a:rPr b="0" lang="en-IN" sz="4000" strike="noStrike">
                <a:solidFill>
                  <a:srgbClr val="595959"/>
                </a:solidFill>
                <a:latin typeface="Arial"/>
                <a:ea typeface="Arial"/>
                <a:cs typeface="Arial"/>
                <a:sym typeface="Arial"/>
              </a:rPr>
              <a:t>?</a:t>
            </a:r>
            <a:endParaRPr b="0" sz="4000"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